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6" r:id="rId15"/>
    <p:sldId id="274" r:id="rId16"/>
    <p:sldId id="275" r:id="rId17"/>
    <p:sldId id="277" r:id="rId18"/>
  </p:sldIdLst>
  <p:sldSz cx="9144000" cy="6858000" type="screen4x3"/>
  <p:notesSz cx="6797675" cy="987266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6433" autoAdjust="0"/>
  </p:normalViewPr>
  <p:slideViewPr>
    <p:cSldViewPr>
      <p:cViewPr varScale="1">
        <p:scale>
          <a:sx n="81" d="100"/>
          <a:sy n="81" d="100"/>
        </p:scale>
        <p:origin x="10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216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0A318E-D7E8-4CF2-BAF2-DCF3E94267FA}" type="doc">
      <dgm:prSet loTypeId="urn:microsoft.com/office/officeart/2005/8/layout/radial6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0357F0B-4034-4F30-AEFA-65216D76392D}">
      <dgm:prSet phldrT="[Texto]" custT="1"/>
      <dgm:spPr/>
      <dgm:t>
        <a:bodyPr/>
        <a:lstStyle/>
        <a:p>
          <a:r>
            <a:rPr lang="ca-ES" sz="1800" b="1" noProof="0" dirty="0"/>
            <a:t>Odontologia</a:t>
          </a:r>
        </a:p>
      </dgm:t>
    </dgm:pt>
    <dgm:pt modelId="{70654B35-0581-43FD-98A6-0F91592ADB0A}" type="parTrans" cxnId="{4BFECD35-7928-41A6-94F4-D237B10FC929}">
      <dgm:prSet/>
      <dgm:spPr/>
      <dgm:t>
        <a:bodyPr/>
        <a:lstStyle/>
        <a:p>
          <a:endParaRPr lang="es-ES"/>
        </a:p>
      </dgm:t>
    </dgm:pt>
    <dgm:pt modelId="{9EB5D97D-02F8-4A0F-84DF-B37F82188482}" type="sibTrans" cxnId="{4BFECD35-7928-41A6-94F4-D237B10FC929}">
      <dgm:prSet/>
      <dgm:spPr/>
      <dgm:t>
        <a:bodyPr/>
        <a:lstStyle/>
        <a:p>
          <a:endParaRPr lang="es-ES"/>
        </a:p>
      </dgm:t>
    </dgm:pt>
    <dgm:pt modelId="{DF071EA1-A087-4466-AE10-8444EA052A16}">
      <dgm:prSet phldrT="[Texto]" custT="1"/>
      <dgm:spPr/>
      <dgm:t>
        <a:bodyPr/>
        <a:lstStyle/>
        <a:p>
          <a:r>
            <a:rPr lang="ca-ES" sz="1600" noProof="0" dirty="0"/>
            <a:t>Diagnòstic</a:t>
          </a:r>
        </a:p>
      </dgm:t>
    </dgm:pt>
    <dgm:pt modelId="{CD5BFADF-4F19-47A4-9542-631C5609B8AC}" type="parTrans" cxnId="{F1F3706D-D769-4291-A5FE-86BBFC26071E}">
      <dgm:prSet/>
      <dgm:spPr/>
      <dgm:t>
        <a:bodyPr/>
        <a:lstStyle/>
        <a:p>
          <a:endParaRPr lang="es-ES"/>
        </a:p>
      </dgm:t>
    </dgm:pt>
    <dgm:pt modelId="{199083C3-6C96-4E06-A5D9-390B10A1F423}" type="sibTrans" cxnId="{F1F3706D-D769-4291-A5FE-86BBFC26071E}">
      <dgm:prSet/>
      <dgm:spPr/>
      <dgm:t>
        <a:bodyPr/>
        <a:lstStyle/>
        <a:p>
          <a:endParaRPr lang="ca-ES" noProof="0" dirty="0"/>
        </a:p>
      </dgm:t>
    </dgm:pt>
    <dgm:pt modelId="{7C24A9FD-7A86-4A63-BBBD-E2FC0D47C8CA}">
      <dgm:prSet phldrT="[Texto]" custT="1"/>
      <dgm:spPr/>
      <dgm:t>
        <a:bodyPr/>
        <a:lstStyle/>
        <a:p>
          <a:r>
            <a:rPr lang="ca-ES" sz="1600" noProof="0" dirty="0"/>
            <a:t>Tractament</a:t>
          </a:r>
        </a:p>
      </dgm:t>
    </dgm:pt>
    <dgm:pt modelId="{29A7586B-EA6F-4913-A2A2-D992AA1DC4E7}" type="parTrans" cxnId="{A6F0F2D3-DCDF-49DB-84CC-EDA0FCDE51B4}">
      <dgm:prSet/>
      <dgm:spPr/>
      <dgm:t>
        <a:bodyPr/>
        <a:lstStyle/>
        <a:p>
          <a:endParaRPr lang="es-ES"/>
        </a:p>
      </dgm:t>
    </dgm:pt>
    <dgm:pt modelId="{B5D2177A-7FD4-4CD3-96FD-04FC319AA816}" type="sibTrans" cxnId="{A6F0F2D3-DCDF-49DB-84CC-EDA0FCDE51B4}">
      <dgm:prSet/>
      <dgm:spPr/>
      <dgm:t>
        <a:bodyPr/>
        <a:lstStyle/>
        <a:p>
          <a:endParaRPr lang="ca-ES" noProof="0" dirty="0"/>
        </a:p>
      </dgm:t>
    </dgm:pt>
    <dgm:pt modelId="{431E279C-9CFF-4188-BAD0-16FC5A30CA05}">
      <dgm:prSet phldrT="[Texto]" custT="1"/>
      <dgm:spPr/>
      <dgm:t>
        <a:bodyPr/>
        <a:lstStyle/>
        <a:p>
          <a:r>
            <a:rPr lang="ca-ES" sz="1600" b="1" noProof="1"/>
            <a:t>Aparell estomatognàtic</a:t>
          </a:r>
        </a:p>
      </dgm:t>
    </dgm:pt>
    <dgm:pt modelId="{E8E0E9E1-5617-46F5-BB20-18400733F642}" type="parTrans" cxnId="{BB155D95-64F8-4C70-BFC7-3736990B16EA}">
      <dgm:prSet/>
      <dgm:spPr/>
      <dgm:t>
        <a:bodyPr/>
        <a:lstStyle/>
        <a:p>
          <a:endParaRPr lang="es-ES"/>
        </a:p>
      </dgm:t>
    </dgm:pt>
    <dgm:pt modelId="{A0E1CB17-CAE2-48B7-872E-D101D35C122C}" type="sibTrans" cxnId="{BB155D95-64F8-4C70-BFC7-3736990B16EA}">
      <dgm:prSet/>
      <dgm:spPr/>
      <dgm:t>
        <a:bodyPr/>
        <a:lstStyle/>
        <a:p>
          <a:endParaRPr lang="ca-ES" noProof="0" dirty="0"/>
        </a:p>
      </dgm:t>
    </dgm:pt>
    <dgm:pt modelId="{8E6ECBD8-175D-4D03-A1C9-0AE31B68BCF1}">
      <dgm:prSet phldrT="[Texto]" custT="1"/>
      <dgm:spPr/>
      <dgm:t>
        <a:bodyPr/>
        <a:lstStyle/>
        <a:p>
          <a:r>
            <a:rPr lang="ca-ES" sz="1600" noProof="0" dirty="0"/>
            <a:t>Prevenció</a:t>
          </a:r>
        </a:p>
      </dgm:t>
    </dgm:pt>
    <dgm:pt modelId="{C93B0764-DE17-4304-81D6-D178596041BC}" type="parTrans" cxnId="{FB53AA3B-6B5B-4C30-8E92-5A8F0CA8EE1E}">
      <dgm:prSet/>
      <dgm:spPr/>
      <dgm:t>
        <a:bodyPr/>
        <a:lstStyle/>
        <a:p>
          <a:endParaRPr lang="es-ES"/>
        </a:p>
      </dgm:t>
    </dgm:pt>
    <dgm:pt modelId="{9D25DFFC-449B-4F05-98D3-DD6CB2D57625}" type="sibTrans" cxnId="{FB53AA3B-6B5B-4C30-8E92-5A8F0CA8EE1E}">
      <dgm:prSet/>
      <dgm:spPr/>
      <dgm:t>
        <a:bodyPr/>
        <a:lstStyle/>
        <a:p>
          <a:endParaRPr lang="ca-ES" noProof="0" dirty="0"/>
        </a:p>
      </dgm:t>
    </dgm:pt>
    <dgm:pt modelId="{C82F9834-8761-497E-B996-FBA627F0887F}" type="pres">
      <dgm:prSet presAssocID="{C20A318E-D7E8-4CF2-BAF2-DCF3E94267F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F1B9F94-C687-4CFF-AB1D-17244F24F4CD}" type="pres">
      <dgm:prSet presAssocID="{20357F0B-4034-4F30-AEFA-65216D76392D}" presName="centerShape" presStyleLbl="node0" presStyleIdx="0" presStyleCnt="1" custScaleX="117111" custScaleY="103536" custLinFactNeighborX="3072" custLinFactNeighborY="-1622"/>
      <dgm:spPr/>
    </dgm:pt>
    <dgm:pt modelId="{146A710A-F2F8-4DB0-8B8E-BC5F1A7C2C47}" type="pres">
      <dgm:prSet presAssocID="{DF071EA1-A087-4466-AE10-8444EA052A16}" presName="node" presStyleLbl="node1" presStyleIdx="0" presStyleCnt="4" custScaleX="167301" custScaleY="69126" custRadScaleRad="96514" custRadScaleInc="14769">
        <dgm:presLayoutVars>
          <dgm:bulletEnabled val="1"/>
        </dgm:presLayoutVars>
      </dgm:prSet>
      <dgm:spPr/>
    </dgm:pt>
    <dgm:pt modelId="{CF9B89BE-F978-4626-824D-50F8840AE588}" type="pres">
      <dgm:prSet presAssocID="{DF071EA1-A087-4466-AE10-8444EA052A16}" presName="dummy" presStyleCnt="0"/>
      <dgm:spPr/>
    </dgm:pt>
    <dgm:pt modelId="{9E2092A3-9306-4263-B36E-7A0658A4994B}" type="pres">
      <dgm:prSet presAssocID="{199083C3-6C96-4E06-A5D9-390B10A1F423}" presName="sibTrans" presStyleLbl="sibTrans2D1" presStyleIdx="0" presStyleCnt="4"/>
      <dgm:spPr/>
    </dgm:pt>
    <dgm:pt modelId="{33275DF2-AAD7-4910-B6CE-A6EBA5E94D01}" type="pres">
      <dgm:prSet presAssocID="{7C24A9FD-7A86-4A63-BBBD-E2FC0D47C8CA}" presName="node" presStyleLbl="node1" presStyleIdx="1" presStyleCnt="4" custScaleX="116879" custScaleY="66825" custRadScaleRad="115786" custRadScaleInc="-1719">
        <dgm:presLayoutVars>
          <dgm:bulletEnabled val="1"/>
        </dgm:presLayoutVars>
      </dgm:prSet>
      <dgm:spPr/>
    </dgm:pt>
    <dgm:pt modelId="{F961F13A-99F1-40EF-A6CB-E0B10EF230CB}" type="pres">
      <dgm:prSet presAssocID="{7C24A9FD-7A86-4A63-BBBD-E2FC0D47C8CA}" presName="dummy" presStyleCnt="0"/>
      <dgm:spPr/>
    </dgm:pt>
    <dgm:pt modelId="{455A4300-C7C9-4938-B335-B9B50ED596C7}" type="pres">
      <dgm:prSet presAssocID="{B5D2177A-7FD4-4CD3-96FD-04FC319AA816}" presName="sibTrans" presStyleLbl="sibTrans2D1" presStyleIdx="1" presStyleCnt="4"/>
      <dgm:spPr/>
    </dgm:pt>
    <dgm:pt modelId="{22A09F52-4DE9-41F7-8E85-64C2F534917C}" type="pres">
      <dgm:prSet presAssocID="{431E279C-9CFF-4188-BAD0-16FC5A30CA05}" presName="node" presStyleLbl="node1" presStyleIdx="2" presStyleCnt="4" custScaleX="180166" custScaleY="88220" custRadScaleRad="97960" custRadScaleInc="-15540">
        <dgm:presLayoutVars>
          <dgm:bulletEnabled val="1"/>
        </dgm:presLayoutVars>
      </dgm:prSet>
      <dgm:spPr/>
    </dgm:pt>
    <dgm:pt modelId="{FE3CC51A-840B-4F92-B07F-378B7FE534A5}" type="pres">
      <dgm:prSet presAssocID="{431E279C-9CFF-4188-BAD0-16FC5A30CA05}" presName="dummy" presStyleCnt="0"/>
      <dgm:spPr/>
    </dgm:pt>
    <dgm:pt modelId="{28EA187E-6CFB-4844-8110-9F7D78082C1B}" type="pres">
      <dgm:prSet presAssocID="{A0E1CB17-CAE2-48B7-872E-D101D35C122C}" presName="sibTrans" presStyleLbl="sibTrans2D1" presStyleIdx="2" presStyleCnt="4"/>
      <dgm:spPr/>
    </dgm:pt>
    <dgm:pt modelId="{2114D147-CBBD-4BDF-8191-F7F9B439AD8C}" type="pres">
      <dgm:prSet presAssocID="{8E6ECBD8-175D-4D03-A1C9-0AE31B68BCF1}" presName="node" presStyleLbl="node1" presStyleIdx="3" presStyleCnt="4" custScaleX="123039" custScaleY="66825" custRadScaleRad="101503" custRadScaleInc="1961">
        <dgm:presLayoutVars>
          <dgm:bulletEnabled val="1"/>
        </dgm:presLayoutVars>
      </dgm:prSet>
      <dgm:spPr/>
    </dgm:pt>
    <dgm:pt modelId="{3684FAE5-4C00-40A9-993F-B0E450749D55}" type="pres">
      <dgm:prSet presAssocID="{8E6ECBD8-175D-4D03-A1C9-0AE31B68BCF1}" presName="dummy" presStyleCnt="0"/>
      <dgm:spPr/>
    </dgm:pt>
    <dgm:pt modelId="{456C2D52-ED10-4ED9-A658-AE4BE7AE66F3}" type="pres">
      <dgm:prSet presAssocID="{9D25DFFC-449B-4F05-98D3-DD6CB2D57625}" presName="sibTrans" presStyleLbl="sibTrans2D1" presStyleIdx="3" presStyleCnt="4"/>
      <dgm:spPr/>
    </dgm:pt>
  </dgm:ptLst>
  <dgm:cxnLst>
    <dgm:cxn modelId="{E5F1362A-0E7F-47FC-8034-D0219542AD78}" type="presOf" srcId="{8E6ECBD8-175D-4D03-A1C9-0AE31B68BCF1}" destId="{2114D147-CBBD-4BDF-8191-F7F9B439AD8C}" srcOrd="0" destOrd="0" presId="urn:microsoft.com/office/officeart/2005/8/layout/radial6"/>
    <dgm:cxn modelId="{4BFECD35-7928-41A6-94F4-D237B10FC929}" srcId="{C20A318E-D7E8-4CF2-BAF2-DCF3E94267FA}" destId="{20357F0B-4034-4F30-AEFA-65216D76392D}" srcOrd="0" destOrd="0" parTransId="{70654B35-0581-43FD-98A6-0F91592ADB0A}" sibTransId="{9EB5D97D-02F8-4A0F-84DF-B37F82188482}"/>
    <dgm:cxn modelId="{FB53AA3B-6B5B-4C30-8E92-5A8F0CA8EE1E}" srcId="{20357F0B-4034-4F30-AEFA-65216D76392D}" destId="{8E6ECBD8-175D-4D03-A1C9-0AE31B68BCF1}" srcOrd="3" destOrd="0" parTransId="{C93B0764-DE17-4304-81D6-D178596041BC}" sibTransId="{9D25DFFC-449B-4F05-98D3-DD6CB2D57625}"/>
    <dgm:cxn modelId="{329E855F-FEFF-4591-814B-655A75B7E527}" type="presOf" srcId="{B5D2177A-7FD4-4CD3-96FD-04FC319AA816}" destId="{455A4300-C7C9-4938-B335-B9B50ED596C7}" srcOrd="0" destOrd="0" presId="urn:microsoft.com/office/officeart/2005/8/layout/radial6"/>
    <dgm:cxn modelId="{F1F3706D-D769-4291-A5FE-86BBFC26071E}" srcId="{20357F0B-4034-4F30-AEFA-65216D76392D}" destId="{DF071EA1-A087-4466-AE10-8444EA052A16}" srcOrd="0" destOrd="0" parTransId="{CD5BFADF-4F19-47A4-9542-631C5609B8AC}" sibTransId="{199083C3-6C96-4E06-A5D9-390B10A1F423}"/>
    <dgm:cxn modelId="{989BD38C-EA49-4BAA-A596-A101EF1E8E4E}" type="presOf" srcId="{199083C3-6C96-4E06-A5D9-390B10A1F423}" destId="{9E2092A3-9306-4263-B36E-7A0658A4994B}" srcOrd="0" destOrd="0" presId="urn:microsoft.com/office/officeart/2005/8/layout/radial6"/>
    <dgm:cxn modelId="{A1EFD891-48EA-4FCD-BEAB-C2307A5BCF2F}" type="presOf" srcId="{20357F0B-4034-4F30-AEFA-65216D76392D}" destId="{3F1B9F94-C687-4CFF-AB1D-17244F24F4CD}" srcOrd="0" destOrd="0" presId="urn:microsoft.com/office/officeart/2005/8/layout/radial6"/>
    <dgm:cxn modelId="{BB155D95-64F8-4C70-BFC7-3736990B16EA}" srcId="{20357F0B-4034-4F30-AEFA-65216D76392D}" destId="{431E279C-9CFF-4188-BAD0-16FC5A30CA05}" srcOrd="2" destOrd="0" parTransId="{E8E0E9E1-5617-46F5-BB20-18400733F642}" sibTransId="{A0E1CB17-CAE2-48B7-872E-D101D35C122C}"/>
    <dgm:cxn modelId="{B67B25A5-B2C6-4F19-BCDF-DE758F8A0C46}" type="presOf" srcId="{C20A318E-D7E8-4CF2-BAF2-DCF3E94267FA}" destId="{C82F9834-8761-497E-B996-FBA627F0887F}" srcOrd="0" destOrd="0" presId="urn:microsoft.com/office/officeart/2005/8/layout/radial6"/>
    <dgm:cxn modelId="{DF9437AC-F694-488F-8E58-8BE45DDDE58C}" type="presOf" srcId="{A0E1CB17-CAE2-48B7-872E-D101D35C122C}" destId="{28EA187E-6CFB-4844-8110-9F7D78082C1B}" srcOrd="0" destOrd="0" presId="urn:microsoft.com/office/officeart/2005/8/layout/radial6"/>
    <dgm:cxn modelId="{C29907D3-3621-4585-991F-D73D6AEDA40E}" type="presOf" srcId="{DF071EA1-A087-4466-AE10-8444EA052A16}" destId="{146A710A-F2F8-4DB0-8B8E-BC5F1A7C2C47}" srcOrd="0" destOrd="0" presId="urn:microsoft.com/office/officeart/2005/8/layout/radial6"/>
    <dgm:cxn modelId="{A6F0F2D3-DCDF-49DB-84CC-EDA0FCDE51B4}" srcId="{20357F0B-4034-4F30-AEFA-65216D76392D}" destId="{7C24A9FD-7A86-4A63-BBBD-E2FC0D47C8CA}" srcOrd="1" destOrd="0" parTransId="{29A7586B-EA6F-4913-A2A2-D992AA1DC4E7}" sibTransId="{B5D2177A-7FD4-4CD3-96FD-04FC319AA816}"/>
    <dgm:cxn modelId="{56F150E0-869B-4F4B-A720-C38EAF960698}" type="presOf" srcId="{7C24A9FD-7A86-4A63-BBBD-E2FC0D47C8CA}" destId="{33275DF2-AAD7-4910-B6CE-A6EBA5E94D01}" srcOrd="0" destOrd="0" presId="urn:microsoft.com/office/officeart/2005/8/layout/radial6"/>
    <dgm:cxn modelId="{C5E2FFF6-DEEE-446F-AF70-314984863700}" type="presOf" srcId="{9D25DFFC-449B-4F05-98D3-DD6CB2D57625}" destId="{456C2D52-ED10-4ED9-A658-AE4BE7AE66F3}" srcOrd="0" destOrd="0" presId="urn:microsoft.com/office/officeart/2005/8/layout/radial6"/>
    <dgm:cxn modelId="{D4BC44FD-7D25-4FA4-A9A1-161E4F70E159}" type="presOf" srcId="{431E279C-9CFF-4188-BAD0-16FC5A30CA05}" destId="{22A09F52-4DE9-41F7-8E85-64C2F534917C}" srcOrd="0" destOrd="0" presId="urn:microsoft.com/office/officeart/2005/8/layout/radial6"/>
    <dgm:cxn modelId="{E307EC57-CB08-450A-A6F5-204133B7E811}" type="presParOf" srcId="{C82F9834-8761-497E-B996-FBA627F0887F}" destId="{3F1B9F94-C687-4CFF-AB1D-17244F24F4CD}" srcOrd="0" destOrd="0" presId="urn:microsoft.com/office/officeart/2005/8/layout/radial6"/>
    <dgm:cxn modelId="{BD2A5C61-493B-450D-98C2-FF18A6CFD164}" type="presParOf" srcId="{C82F9834-8761-497E-B996-FBA627F0887F}" destId="{146A710A-F2F8-4DB0-8B8E-BC5F1A7C2C47}" srcOrd="1" destOrd="0" presId="urn:microsoft.com/office/officeart/2005/8/layout/radial6"/>
    <dgm:cxn modelId="{1F0C9FE6-411A-4211-BEE0-D2820C4F3BCE}" type="presParOf" srcId="{C82F9834-8761-497E-B996-FBA627F0887F}" destId="{CF9B89BE-F978-4626-824D-50F8840AE588}" srcOrd="2" destOrd="0" presId="urn:microsoft.com/office/officeart/2005/8/layout/radial6"/>
    <dgm:cxn modelId="{20B15032-E671-41A2-9F66-BD9F87E749FA}" type="presParOf" srcId="{C82F9834-8761-497E-B996-FBA627F0887F}" destId="{9E2092A3-9306-4263-B36E-7A0658A4994B}" srcOrd="3" destOrd="0" presId="urn:microsoft.com/office/officeart/2005/8/layout/radial6"/>
    <dgm:cxn modelId="{855B4438-EEAF-438A-9A68-4F826F891640}" type="presParOf" srcId="{C82F9834-8761-497E-B996-FBA627F0887F}" destId="{33275DF2-AAD7-4910-B6CE-A6EBA5E94D01}" srcOrd="4" destOrd="0" presId="urn:microsoft.com/office/officeart/2005/8/layout/radial6"/>
    <dgm:cxn modelId="{71660C5A-88EF-4F00-9506-D41809674FC5}" type="presParOf" srcId="{C82F9834-8761-497E-B996-FBA627F0887F}" destId="{F961F13A-99F1-40EF-A6CB-E0B10EF230CB}" srcOrd="5" destOrd="0" presId="urn:microsoft.com/office/officeart/2005/8/layout/radial6"/>
    <dgm:cxn modelId="{C59CCA73-17A3-45E1-81C4-CE778142A618}" type="presParOf" srcId="{C82F9834-8761-497E-B996-FBA627F0887F}" destId="{455A4300-C7C9-4938-B335-B9B50ED596C7}" srcOrd="6" destOrd="0" presId="urn:microsoft.com/office/officeart/2005/8/layout/radial6"/>
    <dgm:cxn modelId="{415582A9-B0F2-4CD3-91F8-28AB865F22AE}" type="presParOf" srcId="{C82F9834-8761-497E-B996-FBA627F0887F}" destId="{22A09F52-4DE9-41F7-8E85-64C2F534917C}" srcOrd="7" destOrd="0" presId="urn:microsoft.com/office/officeart/2005/8/layout/radial6"/>
    <dgm:cxn modelId="{B3B4D858-C420-45A0-9BA9-F22D71682895}" type="presParOf" srcId="{C82F9834-8761-497E-B996-FBA627F0887F}" destId="{FE3CC51A-840B-4F92-B07F-378B7FE534A5}" srcOrd="8" destOrd="0" presId="urn:microsoft.com/office/officeart/2005/8/layout/radial6"/>
    <dgm:cxn modelId="{8DEDFE97-4594-4B54-9150-A343DDB8A9A0}" type="presParOf" srcId="{C82F9834-8761-497E-B996-FBA627F0887F}" destId="{28EA187E-6CFB-4844-8110-9F7D78082C1B}" srcOrd="9" destOrd="0" presId="urn:microsoft.com/office/officeart/2005/8/layout/radial6"/>
    <dgm:cxn modelId="{30E81007-EF65-42D3-B64E-F0C69C57017C}" type="presParOf" srcId="{C82F9834-8761-497E-B996-FBA627F0887F}" destId="{2114D147-CBBD-4BDF-8191-F7F9B439AD8C}" srcOrd="10" destOrd="0" presId="urn:microsoft.com/office/officeart/2005/8/layout/radial6"/>
    <dgm:cxn modelId="{52A66C4E-2BBA-4847-BA77-D5CD22998609}" type="presParOf" srcId="{C82F9834-8761-497E-B996-FBA627F0887F}" destId="{3684FAE5-4C00-40A9-993F-B0E450749D55}" srcOrd="11" destOrd="0" presId="urn:microsoft.com/office/officeart/2005/8/layout/radial6"/>
    <dgm:cxn modelId="{B4B065BE-E5A1-47F8-978E-9699EB6CD3BF}" type="presParOf" srcId="{C82F9834-8761-497E-B996-FBA627F0887F}" destId="{456C2D52-ED10-4ED9-A658-AE4BE7AE66F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65AEDB-C30F-4118-BC84-AF2BD0CD4E2A}" type="doc">
      <dgm:prSet loTypeId="urn:microsoft.com/office/officeart/2005/8/layout/lProcess2" loCatId="relationship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6ADD1F46-79A4-4453-B11C-C977A8B1F302}">
      <dgm:prSet phldrT="[Texto]" custT="1"/>
      <dgm:spPr/>
      <dgm:t>
        <a:bodyPr/>
        <a:lstStyle/>
        <a:p>
          <a:r>
            <a:rPr lang="ca-ES" sz="1200" noProof="0" dirty="0"/>
            <a:t>Educació per a la salut</a:t>
          </a:r>
        </a:p>
      </dgm:t>
    </dgm:pt>
    <dgm:pt modelId="{6A5EEEF0-5CC8-496C-9DA2-EF004D0E821D}" type="parTrans" cxnId="{3F5D349B-0824-4AD2-8766-7095F57CE3A3}">
      <dgm:prSet/>
      <dgm:spPr/>
      <dgm:t>
        <a:bodyPr/>
        <a:lstStyle/>
        <a:p>
          <a:endParaRPr lang="es-ES"/>
        </a:p>
      </dgm:t>
    </dgm:pt>
    <dgm:pt modelId="{AB5059B6-6E7C-46DC-AFE0-65B84617A0A9}" type="sibTrans" cxnId="{3F5D349B-0824-4AD2-8766-7095F57CE3A3}">
      <dgm:prSet/>
      <dgm:spPr/>
      <dgm:t>
        <a:bodyPr/>
        <a:lstStyle/>
        <a:p>
          <a:endParaRPr lang="es-ES"/>
        </a:p>
      </dgm:t>
    </dgm:pt>
    <dgm:pt modelId="{EDD40311-94A3-43D7-9D8E-7B51686A8F08}">
      <dgm:prSet phldrT="[Texto]" custT="1"/>
      <dgm:spPr/>
      <dgm:t>
        <a:bodyPr/>
        <a:lstStyle/>
        <a:p>
          <a:r>
            <a:rPr lang="ca-ES" sz="2000" b="1" noProof="0" dirty="0">
              <a:solidFill>
                <a:schemeClr val="bg1"/>
              </a:solidFill>
            </a:rPr>
            <a:t>POBLACIÓ INFANTIL (FINS A 14 ANYS)</a:t>
          </a:r>
        </a:p>
      </dgm:t>
    </dgm:pt>
    <dgm:pt modelId="{7A5D7311-0A0F-4D91-8607-B4ABAE3350CC}" type="parTrans" cxnId="{BA7785DA-4477-4796-97A0-E6B62B87E671}">
      <dgm:prSet/>
      <dgm:spPr/>
      <dgm:t>
        <a:bodyPr/>
        <a:lstStyle/>
        <a:p>
          <a:endParaRPr lang="es-ES"/>
        </a:p>
      </dgm:t>
    </dgm:pt>
    <dgm:pt modelId="{B11F2A1C-57F5-4D27-A0BA-199625504227}" type="sibTrans" cxnId="{BA7785DA-4477-4796-97A0-E6B62B87E671}">
      <dgm:prSet/>
      <dgm:spPr/>
      <dgm:t>
        <a:bodyPr/>
        <a:lstStyle/>
        <a:p>
          <a:endParaRPr lang="es-ES"/>
        </a:p>
      </dgm:t>
    </dgm:pt>
    <dgm:pt modelId="{A7D2731D-FA83-45B6-8AE4-ABE3F824A22D}">
      <dgm:prSet phldrT="[Texto]" custT="1"/>
      <dgm:spPr/>
      <dgm:t>
        <a:bodyPr/>
        <a:lstStyle/>
        <a:p>
          <a:r>
            <a:rPr lang="ca-ES" sz="1200" noProof="0" dirty="0"/>
            <a:t>Educació per a la salut oral</a:t>
          </a:r>
        </a:p>
      </dgm:t>
    </dgm:pt>
    <dgm:pt modelId="{A2ECB611-8820-4F3D-BEA8-796AEC0FDCB4}" type="parTrans" cxnId="{6D924A59-82E5-4368-8354-AF6E68BC8EA6}">
      <dgm:prSet/>
      <dgm:spPr/>
      <dgm:t>
        <a:bodyPr/>
        <a:lstStyle/>
        <a:p>
          <a:endParaRPr lang="es-ES"/>
        </a:p>
      </dgm:t>
    </dgm:pt>
    <dgm:pt modelId="{08606119-DF02-4439-8953-B6997B12E3A6}" type="sibTrans" cxnId="{6D924A59-82E5-4368-8354-AF6E68BC8EA6}">
      <dgm:prSet/>
      <dgm:spPr/>
      <dgm:t>
        <a:bodyPr/>
        <a:lstStyle/>
        <a:p>
          <a:endParaRPr lang="es-ES"/>
        </a:p>
      </dgm:t>
    </dgm:pt>
    <dgm:pt modelId="{8B31A31E-D5CC-49E6-AA60-74AA120734E0}">
      <dgm:prSet phldrT="[Texto]" custT="1"/>
      <dgm:spPr/>
      <dgm:t>
        <a:bodyPr/>
        <a:lstStyle/>
        <a:p>
          <a:endParaRPr lang="ca-ES" sz="2200" b="1" noProof="0" dirty="0">
            <a:solidFill>
              <a:schemeClr val="bg1"/>
            </a:solidFill>
          </a:endParaRPr>
        </a:p>
        <a:p>
          <a:r>
            <a:rPr lang="ca-ES" sz="2000" b="1" noProof="0" dirty="0">
              <a:solidFill>
                <a:schemeClr val="bg1"/>
              </a:solidFill>
            </a:rPr>
            <a:t>DONES </a:t>
          </a:r>
        </a:p>
        <a:p>
          <a:r>
            <a:rPr lang="ca-ES" sz="2000" b="1" noProof="0" dirty="0">
              <a:solidFill>
                <a:schemeClr val="bg1"/>
              </a:solidFill>
            </a:rPr>
            <a:t>EMBARA-</a:t>
          </a:r>
        </a:p>
        <a:p>
          <a:r>
            <a:rPr lang="ca-ES" sz="2000" b="1" noProof="0" dirty="0">
              <a:solidFill>
                <a:schemeClr val="bg1"/>
              </a:solidFill>
            </a:rPr>
            <a:t>SSADES</a:t>
          </a:r>
        </a:p>
      </dgm:t>
    </dgm:pt>
    <dgm:pt modelId="{ABFEFBF6-35C1-4390-827C-B3BB03B3D187}" type="parTrans" cxnId="{6C2BBF8C-F811-44B3-9FC0-2844885375D0}">
      <dgm:prSet/>
      <dgm:spPr/>
      <dgm:t>
        <a:bodyPr/>
        <a:lstStyle/>
        <a:p>
          <a:endParaRPr lang="es-ES"/>
        </a:p>
      </dgm:t>
    </dgm:pt>
    <dgm:pt modelId="{542860FC-250D-4041-952E-4AF5011FE58A}" type="sibTrans" cxnId="{6C2BBF8C-F811-44B3-9FC0-2844885375D0}">
      <dgm:prSet/>
      <dgm:spPr/>
      <dgm:t>
        <a:bodyPr/>
        <a:lstStyle/>
        <a:p>
          <a:endParaRPr lang="es-ES"/>
        </a:p>
      </dgm:t>
    </dgm:pt>
    <dgm:pt modelId="{81BB917C-D057-471C-BDAA-EAD23F063E70}">
      <dgm:prSet phldrT="[Texto]" custT="1"/>
      <dgm:spPr/>
      <dgm:t>
        <a:bodyPr/>
        <a:lstStyle/>
        <a:p>
          <a:r>
            <a:rPr lang="ca-ES" sz="2000" b="1" noProof="0" dirty="0">
              <a:solidFill>
                <a:schemeClr val="bg1"/>
              </a:solidFill>
            </a:rPr>
            <a:t>POBLACIÓ ADULTA</a:t>
          </a:r>
        </a:p>
      </dgm:t>
    </dgm:pt>
    <dgm:pt modelId="{BE0069E7-2E9B-48DC-896B-E4AC6DBEAE43}" type="sibTrans" cxnId="{D8D005DF-51DA-4B30-A914-6A167DBF17F6}">
      <dgm:prSet/>
      <dgm:spPr/>
      <dgm:t>
        <a:bodyPr/>
        <a:lstStyle/>
        <a:p>
          <a:endParaRPr lang="es-ES"/>
        </a:p>
      </dgm:t>
    </dgm:pt>
    <dgm:pt modelId="{3925C7BE-A569-47E5-AB05-AB94B13676E3}" type="parTrans" cxnId="{D8D005DF-51DA-4B30-A914-6A167DBF17F6}">
      <dgm:prSet/>
      <dgm:spPr/>
      <dgm:t>
        <a:bodyPr/>
        <a:lstStyle/>
        <a:p>
          <a:endParaRPr lang="es-ES"/>
        </a:p>
      </dgm:t>
    </dgm:pt>
    <dgm:pt modelId="{E9863E1E-31CB-434B-AD3C-0194038039BB}">
      <dgm:prSet phldrT="[Texto]" custT="1"/>
      <dgm:spPr/>
      <dgm:t>
        <a:bodyPr/>
        <a:lstStyle/>
        <a:p>
          <a:endParaRPr lang="ca-ES" sz="2000" b="1" noProof="0" dirty="0">
            <a:solidFill>
              <a:schemeClr val="bg1"/>
            </a:solidFill>
          </a:endParaRPr>
        </a:p>
        <a:p>
          <a:r>
            <a:rPr lang="ca-ES" sz="2000" b="1" noProof="0" dirty="0">
              <a:solidFill>
                <a:schemeClr val="bg1"/>
              </a:solidFill>
            </a:rPr>
            <a:t>POBLACIÓ AMB DISCAPACITAT</a:t>
          </a:r>
        </a:p>
      </dgm:t>
    </dgm:pt>
    <dgm:pt modelId="{71BF1046-C7CC-4F57-89FA-2B886DEC54E4}" type="parTrans" cxnId="{2634093F-AD2B-4E37-8581-18880058DFFE}">
      <dgm:prSet/>
      <dgm:spPr/>
      <dgm:t>
        <a:bodyPr/>
        <a:lstStyle/>
        <a:p>
          <a:endParaRPr lang="es-ES"/>
        </a:p>
      </dgm:t>
    </dgm:pt>
    <dgm:pt modelId="{886D0B96-343E-473A-9A00-634ABC358D9A}" type="sibTrans" cxnId="{2634093F-AD2B-4E37-8581-18880058DFFE}">
      <dgm:prSet/>
      <dgm:spPr/>
      <dgm:t>
        <a:bodyPr/>
        <a:lstStyle/>
        <a:p>
          <a:endParaRPr lang="es-ES"/>
        </a:p>
      </dgm:t>
    </dgm:pt>
    <dgm:pt modelId="{A1AD4B1D-CDEE-4D5D-B066-193B41F422FC}">
      <dgm:prSet phldrT="[Texto]" custT="1"/>
      <dgm:spPr/>
      <dgm:t>
        <a:bodyPr/>
        <a:lstStyle/>
        <a:p>
          <a:r>
            <a:rPr lang="ca-ES" sz="1200" noProof="0" dirty="0"/>
            <a:t>Educació per a la salut oral</a:t>
          </a:r>
        </a:p>
      </dgm:t>
    </dgm:pt>
    <dgm:pt modelId="{E6535EFC-F363-4372-84FD-2A41E1A40391}" type="parTrans" cxnId="{09D18C21-E193-4AB0-9DD6-AEA08FEE11A4}">
      <dgm:prSet/>
      <dgm:spPr/>
      <dgm:t>
        <a:bodyPr/>
        <a:lstStyle/>
        <a:p>
          <a:endParaRPr lang="es-ES"/>
        </a:p>
      </dgm:t>
    </dgm:pt>
    <dgm:pt modelId="{06E921DD-2263-4347-9ACD-42201F85AD10}" type="sibTrans" cxnId="{09D18C21-E193-4AB0-9DD6-AEA08FEE11A4}">
      <dgm:prSet/>
      <dgm:spPr/>
      <dgm:t>
        <a:bodyPr/>
        <a:lstStyle/>
        <a:p>
          <a:endParaRPr lang="es-ES"/>
        </a:p>
      </dgm:t>
    </dgm:pt>
    <dgm:pt modelId="{76E83822-8088-4526-947B-C1C4397985FC}">
      <dgm:prSet phldrT="[Texto]" custT="1"/>
      <dgm:spPr/>
      <dgm:t>
        <a:bodyPr/>
        <a:lstStyle/>
        <a:p>
          <a:r>
            <a:rPr lang="ca-ES" sz="1200" noProof="0" dirty="0"/>
            <a:t>Sedació per poder realitzar els tractaments necessaris</a:t>
          </a:r>
        </a:p>
      </dgm:t>
    </dgm:pt>
    <dgm:pt modelId="{E7793C1B-60FD-47E8-B93D-CF4D9CB75E16}" type="parTrans" cxnId="{C6E7DD35-E4B3-4A09-AC18-739139E4CF47}">
      <dgm:prSet/>
      <dgm:spPr/>
      <dgm:t>
        <a:bodyPr/>
        <a:lstStyle/>
        <a:p>
          <a:endParaRPr lang="es-ES"/>
        </a:p>
      </dgm:t>
    </dgm:pt>
    <dgm:pt modelId="{9A917131-A3E8-4763-9903-F179FF037C9A}" type="sibTrans" cxnId="{C6E7DD35-E4B3-4A09-AC18-739139E4CF47}">
      <dgm:prSet/>
      <dgm:spPr/>
      <dgm:t>
        <a:bodyPr/>
        <a:lstStyle/>
        <a:p>
          <a:endParaRPr lang="es-ES"/>
        </a:p>
      </dgm:t>
    </dgm:pt>
    <dgm:pt modelId="{8BA91AFE-6508-45CA-9DE7-73324BE3664E}">
      <dgm:prSet phldrT="[Texto]" custT="1"/>
      <dgm:spPr/>
      <dgm:t>
        <a:bodyPr/>
        <a:lstStyle/>
        <a:p>
          <a:r>
            <a:rPr lang="ca-ES" sz="1200" noProof="0" dirty="0"/>
            <a:t>Tractament de problemes infecciosos o inflamatoris aguts mitjançant fàrmacs, extraccions o cirurgia</a:t>
          </a:r>
        </a:p>
      </dgm:t>
    </dgm:pt>
    <dgm:pt modelId="{7C3AA085-CA87-48C1-AC40-C28F9B1D4E82}" type="parTrans" cxnId="{F909B063-1179-4F81-A6D0-A5A426A9B38B}">
      <dgm:prSet/>
      <dgm:spPr/>
      <dgm:t>
        <a:bodyPr/>
        <a:lstStyle/>
        <a:p>
          <a:endParaRPr lang="es-ES"/>
        </a:p>
      </dgm:t>
    </dgm:pt>
    <dgm:pt modelId="{7F81DD87-E000-4D04-B78C-862DC78A30D0}" type="sibTrans" cxnId="{F909B063-1179-4F81-A6D0-A5A426A9B38B}">
      <dgm:prSet/>
      <dgm:spPr/>
      <dgm:t>
        <a:bodyPr/>
        <a:lstStyle/>
        <a:p>
          <a:endParaRPr lang="es-ES"/>
        </a:p>
      </dgm:t>
    </dgm:pt>
    <dgm:pt modelId="{AF73EC7B-AD93-49F5-80CA-D1737C3E20DA}">
      <dgm:prSet phldrT="[Texto]" custT="1"/>
      <dgm:spPr/>
      <dgm:t>
        <a:bodyPr/>
        <a:lstStyle/>
        <a:p>
          <a:r>
            <a:rPr lang="ca-ES" sz="1200" noProof="0" dirty="0"/>
            <a:t>Prevenció i tractament de càncer oral</a:t>
          </a:r>
        </a:p>
      </dgm:t>
    </dgm:pt>
    <dgm:pt modelId="{109C7A87-4300-415D-98F2-369DBE282134}" type="parTrans" cxnId="{471B2BB3-2159-482B-AEEF-80CD5D8F6B67}">
      <dgm:prSet/>
      <dgm:spPr/>
      <dgm:t>
        <a:bodyPr/>
        <a:lstStyle/>
        <a:p>
          <a:endParaRPr lang="es-ES"/>
        </a:p>
      </dgm:t>
    </dgm:pt>
    <dgm:pt modelId="{E463F8B7-B17C-4F00-ABB7-CD6E240AAB1B}" type="sibTrans" cxnId="{471B2BB3-2159-482B-AEEF-80CD5D8F6B67}">
      <dgm:prSet/>
      <dgm:spPr/>
      <dgm:t>
        <a:bodyPr/>
        <a:lstStyle/>
        <a:p>
          <a:endParaRPr lang="es-ES"/>
        </a:p>
      </dgm:t>
    </dgm:pt>
    <dgm:pt modelId="{36F68326-0752-4284-A274-C85387B75C62}">
      <dgm:prSet phldrT="[Texto]" custT="1"/>
      <dgm:spPr/>
      <dgm:t>
        <a:bodyPr/>
        <a:lstStyle/>
        <a:p>
          <a:r>
            <a:rPr lang="ca-ES" sz="1200" noProof="1"/>
            <a:t>Fluoritzacions</a:t>
          </a:r>
        </a:p>
      </dgm:t>
    </dgm:pt>
    <dgm:pt modelId="{A637CC5F-7813-48E3-9B97-29FF1DB24F71}" type="parTrans" cxnId="{3FF55DF1-2757-4A63-BA9F-87B7F9A1EAB3}">
      <dgm:prSet/>
      <dgm:spPr/>
      <dgm:t>
        <a:bodyPr/>
        <a:lstStyle/>
        <a:p>
          <a:endParaRPr lang="es-ES"/>
        </a:p>
      </dgm:t>
    </dgm:pt>
    <dgm:pt modelId="{FA26BAB4-E999-4C5C-AE4F-EC8C6F8826C6}" type="sibTrans" cxnId="{3FF55DF1-2757-4A63-BA9F-87B7F9A1EAB3}">
      <dgm:prSet/>
      <dgm:spPr/>
      <dgm:t>
        <a:bodyPr/>
        <a:lstStyle/>
        <a:p>
          <a:endParaRPr lang="es-ES"/>
        </a:p>
      </dgm:t>
    </dgm:pt>
    <dgm:pt modelId="{D61DB4A5-8106-4BFD-945F-8B574AF33F25}">
      <dgm:prSet phldrT="[Texto]" custT="1"/>
      <dgm:spPr/>
      <dgm:t>
        <a:bodyPr/>
        <a:lstStyle/>
        <a:p>
          <a:r>
            <a:rPr lang="ca-ES" sz="1200" noProof="0" dirty="0"/>
            <a:t>Obturacions en dents permanents</a:t>
          </a:r>
        </a:p>
      </dgm:t>
    </dgm:pt>
    <dgm:pt modelId="{DCE580F6-9C32-4E49-8871-DBA914E4A75C}" type="parTrans" cxnId="{1EB18465-96FF-4EC3-9F31-B4180BEE88DC}">
      <dgm:prSet/>
      <dgm:spPr/>
      <dgm:t>
        <a:bodyPr/>
        <a:lstStyle/>
        <a:p>
          <a:endParaRPr lang="es-ES"/>
        </a:p>
      </dgm:t>
    </dgm:pt>
    <dgm:pt modelId="{B50382A9-03B8-410F-AE18-AA8079EDB965}" type="sibTrans" cxnId="{1EB18465-96FF-4EC3-9F31-B4180BEE88DC}">
      <dgm:prSet/>
      <dgm:spPr/>
      <dgm:t>
        <a:bodyPr/>
        <a:lstStyle/>
        <a:p>
          <a:endParaRPr lang="es-ES"/>
        </a:p>
      </dgm:t>
    </dgm:pt>
    <dgm:pt modelId="{11A3967B-C460-487A-A814-D24B2D3D67C1}">
      <dgm:prSet phldrT="[Texto]" custT="1"/>
      <dgm:spPr/>
      <dgm:t>
        <a:bodyPr/>
        <a:lstStyle/>
        <a:p>
          <a:r>
            <a:rPr lang="ca-ES" sz="1200" noProof="0" dirty="0"/>
            <a:t>Segellats de fissures</a:t>
          </a:r>
        </a:p>
      </dgm:t>
    </dgm:pt>
    <dgm:pt modelId="{D59B43E0-66BA-48EA-A903-66A70F15A87F}" type="parTrans" cxnId="{35D8AEAD-979E-478E-AEB4-B2936D87DF27}">
      <dgm:prSet/>
      <dgm:spPr/>
      <dgm:t>
        <a:bodyPr/>
        <a:lstStyle/>
        <a:p>
          <a:endParaRPr lang="es-ES"/>
        </a:p>
      </dgm:t>
    </dgm:pt>
    <dgm:pt modelId="{E9EF9683-CAB0-40D6-AC25-25881E703228}" type="sibTrans" cxnId="{35D8AEAD-979E-478E-AEB4-B2936D87DF27}">
      <dgm:prSet/>
      <dgm:spPr/>
      <dgm:t>
        <a:bodyPr/>
        <a:lstStyle/>
        <a:p>
          <a:endParaRPr lang="es-ES"/>
        </a:p>
      </dgm:t>
    </dgm:pt>
    <dgm:pt modelId="{696B9803-503A-4253-9DDE-22CE72A2ABB1}">
      <dgm:prSet phldrT="[Texto]" custT="1"/>
      <dgm:spPr/>
      <dgm:t>
        <a:bodyPr/>
        <a:lstStyle/>
        <a:p>
          <a:r>
            <a:rPr lang="ca-ES" sz="1200" noProof="0" dirty="0"/>
            <a:t>Revisió oral</a:t>
          </a:r>
        </a:p>
      </dgm:t>
    </dgm:pt>
    <dgm:pt modelId="{E6E2E746-8AFF-4EDB-BCB1-25ACD905527E}" type="parTrans" cxnId="{6E364A73-69B6-465A-899D-E3D2FB015267}">
      <dgm:prSet/>
      <dgm:spPr/>
      <dgm:t>
        <a:bodyPr/>
        <a:lstStyle/>
        <a:p>
          <a:endParaRPr lang="es-ES"/>
        </a:p>
      </dgm:t>
    </dgm:pt>
    <dgm:pt modelId="{497D29F0-2BED-4742-AEC3-3DE3BFEC50BB}" type="sibTrans" cxnId="{6E364A73-69B6-465A-899D-E3D2FB015267}">
      <dgm:prSet/>
      <dgm:spPr/>
      <dgm:t>
        <a:bodyPr/>
        <a:lstStyle/>
        <a:p>
          <a:endParaRPr lang="es-ES"/>
        </a:p>
      </dgm:t>
    </dgm:pt>
    <dgm:pt modelId="{452901C1-C38F-4BDA-BCD6-9D124256A08C}">
      <dgm:prSet phldrT="[Texto]" custT="1"/>
      <dgm:spPr/>
      <dgm:t>
        <a:bodyPr/>
        <a:lstStyle/>
        <a:p>
          <a:r>
            <a:rPr lang="ca-ES" sz="1200" noProof="1"/>
            <a:t>Fluoritzacions</a:t>
          </a:r>
        </a:p>
      </dgm:t>
    </dgm:pt>
    <dgm:pt modelId="{487CC1BB-D91F-4B1B-9425-925CCB9CB3EE}" type="parTrans" cxnId="{AC3F93FD-6C6C-4809-8EEF-7671F68A054D}">
      <dgm:prSet/>
      <dgm:spPr/>
      <dgm:t>
        <a:bodyPr/>
        <a:lstStyle/>
        <a:p>
          <a:endParaRPr lang="es-ES"/>
        </a:p>
      </dgm:t>
    </dgm:pt>
    <dgm:pt modelId="{8A9241FD-7928-4AD9-ADAF-5D50F2A38B9A}" type="sibTrans" cxnId="{AC3F93FD-6C6C-4809-8EEF-7671F68A054D}">
      <dgm:prSet/>
      <dgm:spPr/>
      <dgm:t>
        <a:bodyPr/>
        <a:lstStyle/>
        <a:p>
          <a:endParaRPr lang="es-ES"/>
        </a:p>
      </dgm:t>
    </dgm:pt>
    <dgm:pt modelId="{8891AF71-BF51-4AB7-BBB0-DFFBBDB04F3D}" type="pres">
      <dgm:prSet presAssocID="{3165AEDB-C30F-4118-BC84-AF2BD0CD4E2A}" presName="theList" presStyleCnt="0">
        <dgm:presLayoutVars>
          <dgm:dir/>
          <dgm:animLvl val="lvl"/>
          <dgm:resizeHandles val="exact"/>
        </dgm:presLayoutVars>
      </dgm:prSet>
      <dgm:spPr/>
    </dgm:pt>
    <dgm:pt modelId="{47BE774F-21B5-459D-BAE9-AF8B2590D2E4}" type="pres">
      <dgm:prSet presAssocID="{81BB917C-D057-471C-BDAA-EAD23F063E70}" presName="compNode" presStyleCnt="0"/>
      <dgm:spPr/>
    </dgm:pt>
    <dgm:pt modelId="{BD18EA90-C0DA-4F9F-B69D-AE5CFCD92D41}" type="pres">
      <dgm:prSet presAssocID="{81BB917C-D057-471C-BDAA-EAD23F063E70}" presName="aNode" presStyleLbl="bgShp" presStyleIdx="0" presStyleCnt="4" custScaleX="94543"/>
      <dgm:spPr/>
    </dgm:pt>
    <dgm:pt modelId="{93E3B4D2-1736-4B50-9B7C-0F0B1FEB8A5B}" type="pres">
      <dgm:prSet presAssocID="{81BB917C-D057-471C-BDAA-EAD23F063E70}" presName="textNode" presStyleLbl="bgShp" presStyleIdx="0" presStyleCnt="4"/>
      <dgm:spPr/>
    </dgm:pt>
    <dgm:pt modelId="{122871B0-AAB8-4C68-9261-ADA3A2B71EA7}" type="pres">
      <dgm:prSet presAssocID="{81BB917C-D057-471C-BDAA-EAD23F063E70}" presName="compChildNode" presStyleCnt="0"/>
      <dgm:spPr/>
    </dgm:pt>
    <dgm:pt modelId="{96CF912A-7980-4E12-BB1C-696B28BE8E3F}" type="pres">
      <dgm:prSet presAssocID="{81BB917C-D057-471C-BDAA-EAD23F063E70}" presName="theInnerList" presStyleCnt="0"/>
      <dgm:spPr/>
    </dgm:pt>
    <dgm:pt modelId="{397F0F40-8C8A-4EDD-A43F-04635F9B72AE}" type="pres">
      <dgm:prSet presAssocID="{6ADD1F46-79A4-4453-B11C-C977A8B1F302}" presName="childNode" presStyleLbl="node1" presStyleIdx="0" presStyleCnt="11" custScaleY="44419" custLinFactNeighborX="-1953" custLinFactNeighborY="19891">
        <dgm:presLayoutVars>
          <dgm:bulletEnabled val="1"/>
        </dgm:presLayoutVars>
      </dgm:prSet>
      <dgm:spPr/>
    </dgm:pt>
    <dgm:pt modelId="{D8D0BEBD-A758-422D-8E53-A50ADA33828B}" type="pres">
      <dgm:prSet presAssocID="{6ADD1F46-79A4-4453-B11C-C977A8B1F302}" presName="aSpace2" presStyleCnt="0"/>
      <dgm:spPr/>
    </dgm:pt>
    <dgm:pt modelId="{A0D12019-5635-4217-B454-1B2FF3A09D41}" type="pres">
      <dgm:prSet presAssocID="{8BA91AFE-6508-45CA-9DE7-73324BE3664E}" presName="childNode" presStyleLbl="node1" presStyleIdx="1" presStyleCnt="11" custScaleY="197162">
        <dgm:presLayoutVars>
          <dgm:bulletEnabled val="1"/>
        </dgm:presLayoutVars>
      </dgm:prSet>
      <dgm:spPr/>
    </dgm:pt>
    <dgm:pt modelId="{5738FA7F-DC51-484C-ACD8-9B237E051C11}" type="pres">
      <dgm:prSet presAssocID="{8BA91AFE-6508-45CA-9DE7-73324BE3664E}" presName="aSpace2" presStyleCnt="0"/>
      <dgm:spPr/>
    </dgm:pt>
    <dgm:pt modelId="{DC33BFA3-37CE-49FA-8AE7-198D8D846B83}" type="pres">
      <dgm:prSet presAssocID="{AF73EC7B-AD93-49F5-80CA-D1737C3E20DA}" presName="childNode" presStyleLbl="node1" presStyleIdx="2" presStyleCnt="11">
        <dgm:presLayoutVars>
          <dgm:bulletEnabled val="1"/>
        </dgm:presLayoutVars>
      </dgm:prSet>
      <dgm:spPr/>
    </dgm:pt>
    <dgm:pt modelId="{6A9F3ACF-7327-4CB8-9DD1-21300D434AB9}" type="pres">
      <dgm:prSet presAssocID="{81BB917C-D057-471C-BDAA-EAD23F063E70}" presName="aSpace" presStyleCnt="0"/>
      <dgm:spPr/>
    </dgm:pt>
    <dgm:pt modelId="{0D467C53-CDC3-41A1-98F3-6F2D5B3A01B6}" type="pres">
      <dgm:prSet presAssocID="{EDD40311-94A3-43D7-9D8E-7B51686A8F08}" presName="compNode" presStyleCnt="0"/>
      <dgm:spPr/>
    </dgm:pt>
    <dgm:pt modelId="{9D94FD15-3B07-4D3F-B8DD-B9D1EF9A8DE0}" type="pres">
      <dgm:prSet presAssocID="{EDD40311-94A3-43D7-9D8E-7B51686A8F08}" presName="aNode" presStyleLbl="bgShp" presStyleIdx="1" presStyleCnt="4" custScaleX="91234" custLinFactNeighborX="-858" custLinFactNeighborY="-1289"/>
      <dgm:spPr/>
    </dgm:pt>
    <dgm:pt modelId="{9558B6DC-CE90-4855-96C6-2A7C9CAA3651}" type="pres">
      <dgm:prSet presAssocID="{EDD40311-94A3-43D7-9D8E-7B51686A8F08}" presName="textNode" presStyleLbl="bgShp" presStyleIdx="1" presStyleCnt="4"/>
      <dgm:spPr/>
    </dgm:pt>
    <dgm:pt modelId="{5B6ACEAB-C2C5-494B-BCD8-891B43767113}" type="pres">
      <dgm:prSet presAssocID="{EDD40311-94A3-43D7-9D8E-7B51686A8F08}" presName="compChildNode" presStyleCnt="0"/>
      <dgm:spPr/>
    </dgm:pt>
    <dgm:pt modelId="{2B3A3F31-EEC6-4CAD-8DDF-6D76A422DF79}" type="pres">
      <dgm:prSet presAssocID="{EDD40311-94A3-43D7-9D8E-7B51686A8F08}" presName="theInnerList" presStyleCnt="0"/>
      <dgm:spPr/>
    </dgm:pt>
    <dgm:pt modelId="{D130FC65-0513-44AE-804F-45EF4CBD9E8B}" type="pres">
      <dgm:prSet presAssocID="{A7D2731D-FA83-45B6-8AE4-ABE3F824A22D}" presName="childNode" presStyleLbl="node1" presStyleIdx="3" presStyleCnt="11" custScaleY="17379" custLinFactNeighborX="-2899" custLinFactNeighborY="64137">
        <dgm:presLayoutVars>
          <dgm:bulletEnabled val="1"/>
        </dgm:presLayoutVars>
      </dgm:prSet>
      <dgm:spPr/>
    </dgm:pt>
    <dgm:pt modelId="{90BE30B7-0897-439E-87C9-61AD858C7179}" type="pres">
      <dgm:prSet presAssocID="{A7D2731D-FA83-45B6-8AE4-ABE3F824A22D}" presName="aSpace2" presStyleCnt="0"/>
      <dgm:spPr/>
    </dgm:pt>
    <dgm:pt modelId="{1D4E2FC1-28DF-4ACD-B5C4-B62E76D45660}" type="pres">
      <dgm:prSet presAssocID="{36F68326-0752-4284-A274-C85387B75C62}" presName="childNode" presStyleLbl="node1" presStyleIdx="4" presStyleCnt="11" custScaleY="17379" custLinFactNeighborX="-2899" custLinFactNeighborY="27237">
        <dgm:presLayoutVars>
          <dgm:bulletEnabled val="1"/>
        </dgm:presLayoutVars>
      </dgm:prSet>
      <dgm:spPr/>
    </dgm:pt>
    <dgm:pt modelId="{85F35B3D-B4C9-4B0E-8378-29D0677F64B1}" type="pres">
      <dgm:prSet presAssocID="{36F68326-0752-4284-A274-C85387B75C62}" presName="aSpace2" presStyleCnt="0"/>
      <dgm:spPr/>
    </dgm:pt>
    <dgm:pt modelId="{C7590334-C0E3-4B63-9A5F-AB662EFE2230}" type="pres">
      <dgm:prSet presAssocID="{D61DB4A5-8106-4BFD-945F-8B574AF33F25}" presName="childNode" presStyleLbl="node1" presStyleIdx="5" presStyleCnt="11" custScaleY="33229" custLinFactNeighborX="-2899" custLinFactNeighborY="-36439">
        <dgm:presLayoutVars>
          <dgm:bulletEnabled val="1"/>
        </dgm:presLayoutVars>
      </dgm:prSet>
      <dgm:spPr/>
    </dgm:pt>
    <dgm:pt modelId="{D18FE8D1-6A5D-41F2-B3F4-E602F53D1601}" type="pres">
      <dgm:prSet presAssocID="{D61DB4A5-8106-4BFD-945F-8B574AF33F25}" presName="aSpace2" presStyleCnt="0"/>
      <dgm:spPr/>
    </dgm:pt>
    <dgm:pt modelId="{4E009C78-CE18-439F-AF85-8DB314D9DD22}" type="pres">
      <dgm:prSet presAssocID="{11A3967B-C460-487A-A814-D24B2D3D67C1}" presName="childNode" presStyleLbl="node1" presStyleIdx="6" presStyleCnt="11" custScaleY="17379" custLinFactNeighborX="-1397" custLinFactNeighborY="-84491">
        <dgm:presLayoutVars>
          <dgm:bulletEnabled val="1"/>
        </dgm:presLayoutVars>
      </dgm:prSet>
      <dgm:spPr/>
    </dgm:pt>
    <dgm:pt modelId="{FF55317A-8260-4733-BEB2-377075807FE8}" type="pres">
      <dgm:prSet presAssocID="{EDD40311-94A3-43D7-9D8E-7B51686A8F08}" presName="aSpace" presStyleCnt="0"/>
      <dgm:spPr/>
    </dgm:pt>
    <dgm:pt modelId="{F1EBA081-E8D3-4710-A3F2-1ACB927D8CC5}" type="pres">
      <dgm:prSet presAssocID="{8B31A31E-D5CC-49E6-AA60-74AA120734E0}" presName="compNode" presStyleCnt="0"/>
      <dgm:spPr/>
    </dgm:pt>
    <dgm:pt modelId="{64769B8B-7BA8-4F2D-A97D-19EC3491B8E3}" type="pres">
      <dgm:prSet presAssocID="{8B31A31E-D5CC-49E6-AA60-74AA120734E0}" presName="aNode" presStyleLbl="bgShp" presStyleIdx="2" presStyleCnt="4" custScaleX="95180" custScaleY="55254" custLinFactNeighborX="-4025" custLinFactNeighborY="-19119"/>
      <dgm:spPr/>
    </dgm:pt>
    <dgm:pt modelId="{4AEA9E64-7253-431B-BB70-18AC8CB648B1}" type="pres">
      <dgm:prSet presAssocID="{8B31A31E-D5CC-49E6-AA60-74AA120734E0}" presName="textNode" presStyleLbl="bgShp" presStyleIdx="2" presStyleCnt="4"/>
      <dgm:spPr/>
    </dgm:pt>
    <dgm:pt modelId="{73A98BC6-7DCA-43B1-9B63-9DF5DCEAFE69}" type="pres">
      <dgm:prSet presAssocID="{8B31A31E-D5CC-49E6-AA60-74AA120734E0}" presName="compChildNode" presStyleCnt="0"/>
      <dgm:spPr/>
    </dgm:pt>
    <dgm:pt modelId="{63F60826-F4A8-4D32-85B8-085D69042120}" type="pres">
      <dgm:prSet presAssocID="{8B31A31E-D5CC-49E6-AA60-74AA120734E0}" presName="theInnerList" presStyleCnt="0"/>
      <dgm:spPr/>
    </dgm:pt>
    <dgm:pt modelId="{496A2CF6-8878-46E3-8D00-7769AADAB3B3}" type="pres">
      <dgm:prSet presAssocID="{A1AD4B1D-CDEE-4D5D-B066-193B41F422FC}" presName="childNode" presStyleLbl="node1" presStyleIdx="7" presStyleCnt="11" custScaleY="18868" custLinFactY="-2191" custLinFactNeighborX="-5069" custLinFactNeighborY="-100000">
        <dgm:presLayoutVars>
          <dgm:bulletEnabled val="1"/>
        </dgm:presLayoutVars>
      </dgm:prSet>
      <dgm:spPr/>
    </dgm:pt>
    <dgm:pt modelId="{7D84A077-C8DA-4AEF-B198-3863BAE17C70}" type="pres">
      <dgm:prSet presAssocID="{A1AD4B1D-CDEE-4D5D-B066-193B41F422FC}" presName="aSpace2" presStyleCnt="0"/>
      <dgm:spPr/>
    </dgm:pt>
    <dgm:pt modelId="{986892B7-FFEB-43D3-9B61-9DDF804F42E7}" type="pres">
      <dgm:prSet presAssocID="{696B9803-503A-4253-9DDE-22CE72A2ABB1}" presName="childNode" presStyleLbl="node1" presStyleIdx="8" presStyleCnt="11" custScaleY="8702" custLinFactY="-15824" custLinFactNeighborX="-5058" custLinFactNeighborY="-100000">
        <dgm:presLayoutVars>
          <dgm:bulletEnabled val="1"/>
        </dgm:presLayoutVars>
      </dgm:prSet>
      <dgm:spPr/>
    </dgm:pt>
    <dgm:pt modelId="{4CC6DFFD-17EF-4941-BA30-604980E10CA7}" type="pres">
      <dgm:prSet presAssocID="{696B9803-503A-4253-9DDE-22CE72A2ABB1}" presName="aSpace2" presStyleCnt="0"/>
      <dgm:spPr/>
    </dgm:pt>
    <dgm:pt modelId="{91633DA1-46FC-40A2-B03C-E4C906EC92E0}" type="pres">
      <dgm:prSet presAssocID="{452901C1-C38F-4BDA-BCD6-9D124256A08C}" presName="childNode" presStyleLbl="node1" presStyleIdx="9" presStyleCnt="11" custScaleY="9245" custLinFactY="-27756" custLinFactNeighborX="-5069" custLinFactNeighborY="-100000">
        <dgm:presLayoutVars>
          <dgm:bulletEnabled val="1"/>
        </dgm:presLayoutVars>
      </dgm:prSet>
      <dgm:spPr/>
    </dgm:pt>
    <dgm:pt modelId="{D5DBDF7D-F010-4278-9B8C-4351488F46BD}" type="pres">
      <dgm:prSet presAssocID="{8B31A31E-D5CC-49E6-AA60-74AA120734E0}" presName="aSpace" presStyleCnt="0"/>
      <dgm:spPr/>
    </dgm:pt>
    <dgm:pt modelId="{499AAE42-FC59-475A-8A18-6B755DB87CF8}" type="pres">
      <dgm:prSet presAssocID="{E9863E1E-31CB-434B-AD3C-0194038039BB}" presName="compNode" presStyleCnt="0"/>
      <dgm:spPr/>
    </dgm:pt>
    <dgm:pt modelId="{B82C8090-1D09-431A-B36C-D3A80110E761}" type="pres">
      <dgm:prSet presAssocID="{E9863E1E-31CB-434B-AD3C-0194038039BB}" presName="aNode" presStyleLbl="bgShp" presStyleIdx="3" presStyleCnt="4" custScaleX="96873" custScaleY="42499" custLinFactX="-6705" custLinFactNeighborX="-100000" custLinFactNeighborY="29247"/>
      <dgm:spPr/>
    </dgm:pt>
    <dgm:pt modelId="{F1C233C1-D99F-43C4-8FEA-B07DF5B7691A}" type="pres">
      <dgm:prSet presAssocID="{E9863E1E-31CB-434B-AD3C-0194038039BB}" presName="textNode" presStyleLbl="bgShp" presStyleIdx="3" presStyleCnt="4"/>
      <dgm:spPr/>
    </dgm:pt>
    <dgm:pt modelId="{1C7F54CD-F7CD-4052-BBA1-DE2C8D88A6FB}" type="pres">
      <dgm:prSet presAssocID="{E9863E1E-31CB-434B-AD3C-0194038039BB}" presName="compChildNode" presStyleCnt="0"/>
      <dgm:spPr/>
    </dgm:pt>
    <dgm:pt modelId="{2BED2102-AD7D-46C9-8337-E168DCBC02F9}" type="pres">
      <dgm:prSet presAssocID="{E9863E1E-31CB-434B-AD3C-0194038039BB}" presName="theInnerList" presStyleCnt="0"/>
      <dgm:spPr/>
    </dgm:pt>
    <dgm:pt modelId="{6E0B68A2-EB05-43DF-AF16-2531A671E30E}" type="pres">
      <dgm:prSet presAssocID="{76E83822-8088-4526-947B-C1C4397985FC}" presName="childNode" presStyleLbl="node1" presStyleIdx="10" presStyleCnt="11" custScaleY="21786" custLinFactX="-34497" custLinFactNeighborX="-100000" custLinFactNeighborY="35284">
        <dgm:presLayoutVars>
          <dgm:bulletEnabled val="1"/>
        </dgm:presLayoutVars>
      </dgm:prSet>
      <dgm:spPr/>
    </dgm:pt>
  </dgm:ptLst>
  <dgm:cxnLst>
    <dgm:cxn modelId="{64D57808-202D-45C2-8E41-881BDFC6F5DB}" type="presOf" srcId="{8B31A31E-D5CC-49E6-AA60-74AA120734E0}" destId="{64769B8B-7BA8-4F2D-A97D-19EC3491B8E3}" srcOrd="0" destOrd="0" presId="urn:microsoft.com/office/officeart/2005/8/layout/lProcess2"/>
    <dgm:cxn modelId="{84BF9A0F-2784-4B8B-AB37-7DDA0AE73504}" type="presOf" srcId="{696B9803-503A-4253-9DDE-22CE72A2ABB1}" destId="{986892B7-FFEB-43D3-9B61-9DDF804F42E7}" srcOrd="0" destOrd="0" presId="urn:microsoft.com/office/officeart/2005/8/layout/lProcess2"/>
    <dgm:cxn modelId="{09D18C21-E193-4AB0-9DD6-AEA08FEE11A4}" srcId="{8B31A31E-D5CC-49E6-AA60-74AA120734E0}" destId="{A1AD4B1D-CDEE-4D5D-B066-193B41F422FC}" srcOrd="0" destOrd="0" parTransId="{E6535EFC-F363-4372-84FD-2A41E1A40391}" sibTransId="{06E921DD-2263-4347-9ACD-42201F85AD10}"/>
    <dgm:cxn modelId="{D01A3D31-3F40-4F7D-8D5D-767E51351F60}" type="presOf" srcId="{EDD40311-94A3-43D7-9D8E-7B51686A8F08}" destId="{9558B6DC-CE90-4855-96C6-2A7C9CAA3651}" srcOrd="1" destOrd="0" presId="urn:microsoft.com/office/officeart/2005/8/layout/lProcess2"/>
    <dgm:cxn modelId="{102FF734-B9BA-43C3-BD22-0006C7FC42FB}" type="presOf" srcId="{81BB917C-D057-471C-BDAA-EAD23F063E70}" destId="{93E3B4D2-1736-4B50-9B7C-0F0B1FEB8A5B}" srcOrd="1" destOrd="0" presId="urn:microsoft.com/office/officeart/2005/8/layout/lProcess2"/>
    <dgm:cxn modelId="{C6E7DD35-E4B3-4A09-AC18-739139E4CF47}" srcId="{E9863E1E-31CB-434B-AD3C-0194038039BB}" destId="{76E83822-8088-4526-947B-C1C4397985FC}" srcOrd="0" destOrd="0" parTransId="{E7793C1B-60FD-47E8-B93D-CF4D9CB75E16}" sibTransId="{9A917131-A3E8-4763-9903-F179FF037C9A}"/>
    <dgm:cxn modelId="{2634093F-AD2B-4E37-8581-18880058DFFE}" srcId="{3165AEDB-C30F-4118-BC84-AF2BD0CD4E2A}" destId="{E9863E1E-31CB-434B-AD3C-0194038039BB}" srcOrd="3" destOrd="0" parTransId="{71BF1046-C7CC-4F57-89FA-2B886DEC54E4}" sibTransId="{886D0B96-343E-473A-9A00-634ABC358D9A}"/>
    <dgm:cxn modelId="{D7CB0C60-6FF8-4C25-ADA4-AEAE1220AACE}" type="presOf" srcId="{81BB917C-D057-471C-BDAA-EAD23F063E70}" destId="{BD18EA90-C0DA-4F9F-B69D-AE5CFCD92D41}" srcOrd="0" destOrd="0" presId="urn:microsoft.com/office/officeart/2005/8/layout/lProcess2"/>
    <dgm:cxn modelId="{BA72F741-17E5-41E4-99FA-9C1CAAE2E702}" type="presOf" srcId="{452901C1-C38F-4BDA-BCD6-9D124256A08C}" destId="{91633DA1-46FC-40A2-B03C-E4C906EC92E0}" srcOrd="0" destOrd="0" presId="urn:microsoft.com/office/officeart/2005/8/layout/lProcess2"/>
    <dgm:cxn modelId="{F909B063-1179-4F81-A6D0-A5A426A9B38B}" srcId="{81BB917C-D057-471C-BDAA-EAD23F063E70}" destId="{8BA91AFE-6508-45CA-9DE7-73324BE3664E}" srcOrd="1" destOrd="0" parTransId="{7C3AA085-CA87-48C1-AC40-C28F9B1D4E82}" sibTransId="{7F81DD87-E000-4D04-B78C-862DC78A30D0}"/>
    <dgm:cxn modelId="{1EB18465-96FF-4EC3-9F31-B4180BEE88DC}" srcId="{EDD40311-94A3-43D7-9D8E-7B51686A8F08}" destId="{D61DB4A5-8106-4BFD-945F-8B574AF33F25}" srcOrd="2" destOrd="0" parTransId="{DCE580F6-9C32-4E49-8871-DBA914E4A75C}" sibTransId="{B50382A9-03B8-410F-AE18-AA8079EDB965}"/>
    <dgm:cxn modelId="{FB38FA6D-A76D-4E71-B65F-1AAAD2471B7F}" type="presOf" srcId="{76E83822-8088-4526-947B-C1C4397985FC}" destId="{6E0B68A2-EB05-43DF-AF16-2531A671E30E}" srcOrd="0" destOrd="0" presId="urn:microsoft.com/office/officeart/2005/8/layout/lProcess2"/>
    <dgm:cxn modelId="{AC929171-AFD2-4EF1-A147-5325A7B67D6B}" type="presOf" srcId="{11A3967B-C460-487A-A814-D24B2D3D67C1}" destId="{4E009C78-CE18-439F-AF85-8DB314D9DD22}" srcOrd="0" destOrd="0" presId="urn:microsoft.com/office/officeart/2005/8/layout/lProcess2"/>
    <dgm:cxn modelId="{F3E1C772-9599-4097-8093-02C69DC35B0F}" type="presOf" srcId="{AF73EC7B-AD93-49F5-80CA-D1737C3E20DA}" destId="{DC33BFA3-37CE-49FA-8AE7-198D8D846B83}" srcOrd="0" destOrd="0" presId="urn:microsoft.com/office/officeart/2005/8/layout/lProcess2"/>
    <dgm:cxn modelId="{6E364A73-69B6-465A-899D-E3D2FB015267}" srcId="{8B31A31E-D5CC-49E6-AA60-74AA120734E0}" destId="{696B9803-503A-4253-9DDE-22CE72A2ABB1}" srcOrd="1" destOrd="0" parTransId="{E6E2E746-8AFF-4EDB-BCB1-25ACD905527E}" sibTransId="{497D29F0-2BED-4742-AEC3-3DE3BFEC50BB}"/>
    <dgm:cxn modelId="{EC31BA58-3C50-4049-9ECC-04782BF68728}" type="presOf" srcId="{36F68326-0752-4284-A274-C85387B75C62}" destId="{1D4E2FC1-28DF-4ACD-B5C4-B62E76D45660}" srcOrd="0" destOrd="0" presId="urn:microsoft.com/office/officeart/2005/8/layout/lProcess2"/>
    <dgm:cxn modelId="{6D924A59-82E5-4368-8354-AF6E68BC8EA6}" srcId="{EDD40311-94A3-43D7-9D8E-7B51686A8F08}" destId="{A7D2731D-FA83-45B6-8AE4-ABE3F824A22D}" srcOrd="0" destOrd="0" parTransId="{A2ECB611-8820-4F3D-BEA8-796AEC0FDCB4}" sibTransId="{08606119-DF02-4439-8953-B6997B12E3A6}"/>
    <dgm:cxn modelId="{BA29097E-3C0B-4587-833E-61C1CB0F86A3}" type="presOf" srcId="{D61DB4A5-8106-4BFD-945F-8B574AF33F25}" destId="{C7590334-C0E3-4B63-9A5F-AB662EFE2230}" srcOrd="0" destOrd="0" presId="urn:microsoft.com/office/officeart/2005/8/layout/lProcess2"/>
    <dgm:cxn modelId="{6C2BBF8C-F811-44B3-9FC0-2844885375D0}" srcId="{3165AEDB-C30F-4118-BC84-AF2BD0CD4E2A}" destId="{8B31A31E-D5CC-49E6-AA60-74AA120734E0}" srcOrd="2" destOrd="0" parTransId="{ABFEFBF6-35C1-4390-827C-B3BB03B3D187}" sibTransId="{542860FC-250D-4041-952E-4AF5011FE58A}"/>
    <dgm:cxn modelId="{194D3F98-B35E-4C23-B310-81216865883A}" type="presOf" srcId="{EDD40311-94A3-43D7-9D8E-7B51686A8F08}" destId="{9D94FD15-3B07-4D3F-B8DD-B9D1EF9A8DE0}" srcOrd="0" destOrd="0" presId="urn:microsoft.com/office/officeart/2005/8/layout/lProcess2"/>
    <dgm:cxn modelId="{3F5D349B-0824-4AD2-8766-7095F57CE3A3}" srcId="{81BB917C-D057-471C-BDAA-EAD23F063E70}" destId="{6ADD1F46-79A4-4453-B11C-C977A8B1F302}" srcOrd="0" destOrd="0" parTransId="{6A5EEEF0-5CC8-496C-9DA2-EF004D0E821D}" sibTransId="{AB5059B6-6E7C-46DC-AFE0-65B84617A0A9}"/>
    <dgm:cxn modelId="{7786D2A2-C28E-4131-AB1A-E3BDA44D63E5}" type="presOf" srcId="{E9863E1E-31CB-434B-AD3C-0194038039BB}" destId="{B82C8090-1D09-431A-B36C-D3A80110E761}" srcOrd="0" destOrd="0" presId="urn:microsoft.com/office/officeart/2005/8/layout/lProcess2"/>
    <dgm:cxn modelId="{627515A3-8804-43E8-B9DF-6702205AB48E}" type="presOf" srcId="{8BA91AFE-6508-45CA-9DE7-73324BE3664E}" destId="{A0D12019-5635-4217-B454-1B2FF3A09D41}" srcOrd="0" destOrd="0" presId="urn:microsoft.com/office/officeart/2005/8/layout/lProcess2"/>
    <dgm:cxn modelId="{35D8AEAD-979E-478E-AEB4-B2936D87DF27}" srcId="{EDD40311-94A3-43D7-9D8E-7B51686A8F08}" destId="{11A3967B-C460-487A-A814-D24B2D3D67C1}" srcOrd="3" destOrd="0" parTransId="{D59B43E0-66BA-48EA-A903-66A70F15A87F}" sibTransId="{E9EF9683-CAB0-40D6-AC25-25881E703228}"/>
    <dgm:cxn modelId="{FF13E3AE-32C8-40F8-BC07-1B581D3B4C2B}" type="presOf" srcId="{A7D2731D-FA83-45B6-8AE4-ABE3F824A22D}" destId="{D130FC65-0513-44AE-804F-45EF4CBD9E8B}" srcOrd="0" destOrd="0" presId="urn:microsoft.com/office/officeart/2005/8/layout/lProcess2"/>
    <dgm:cxn modelId="{471B2BB3-2159-482B-AEEF-80CD5D8F6B67}" srcId="{81BB917C-D057-471C-BDAA-EAD23F063E70}" destId="{AF73EC7B-AD93-49F5-80CA-D1737C3E20DA}" srcOrd="2" destOrd="0" parTransId="{109C7A87-4300-415D-98F2-369DBE282134}" sibTransId="{E463F8B7-B17C-4F00-ABB7-CD6E240AAB1B}"/>
    <dgm:cxn modelId="{844796B6-516F-4185-9B43-D9CADCAFB669}" type="presOf" srcId="{8B31A31E-D5CC-49E6-AA60-74AA120734E0}" destId="{4AEA9E64-7253-431B-BB70-18AC8CB648B1}" srcOrd="1" destOrd="0" presId="urn:microsoft.com/office/officeart/2005/8/layout/lProcess2"/>
    <dgm:cxn modelId="{FCABDFBE-2682-4AEE-AAB0-2F7EEDBFCF83}" type="presOf" srcId="{E9863E1E-31CB-434B-AD3C-0194038039BB}" destId="{F1C233C1-D99F-43C4-8FEA-B07DF5B7691A}" srcOrd="1" destOrd="0" presId="urn:microsoft.com/office/officeart/2005/8/layout/lProcess2"/>
    <dgm:cxn modelId="{BFB786C8-23BC-4F6A-83CB-0A8458491D54}" type="presOf" srcId="{3165AEDB-C30F-4118-BC84-AF2BD0CD4E2A}" destId="{8891AF71-BF51-4AB7-BBB0-DFFBBDB04F3D}" srcOrd="0" destOrd="0" presId="urn:microsoft.com/office/officeart/2005/8/layout/lProcess2"/>
    <dgm:cxn modelId="{865657D6-3EA8-4F15-B76E-52CEC0F61B18}" type="presOf" srcId="{A1AD4B1D-CDEE-4D5D-B066-193B41F422FC}" destId="{496A2CF6-8878-46E3-8D00-7769AADAB3B3}" srcOrd="0" destOrd="0" presId="urn:microsoft.com/office/officeart/2005/8/layout/lProcess2"/>
    <dgm:cxn modelId="{BA7785DA-4477-4796-97A0-E6B62B87E671}" srcId="{3165AEDB-C30F-4118-BC84-AF2BD0CD4E2A}" destId="{EDD40311-94A3-43D7-9D8E-7B51686A8F08}" srcOrd="1" destOrd="0" parTransId="{7A5D7311-0A0F-4D91-8607-B4ABAE3350CC}" sibTransId="{B11F2A1C-57F5-4D27-A0BA-199625504227}"/>
    <dgm:cxn modelId="{D8D005DF-51DA-4B30-A914-6A167DBF17F6}" srcId="{3165AEDB-C30F-4118-BC84-AF2BD0CD4E2A}" destId="{81BB917C-D057-471C-BDAA-EAD23F063E70}" srcOrd="0" destOrd="0" parTransId="{3925C7BE-A569-47E5-AB05-AB94B13676E3}" sibTransId="{BE0069E7-2E9B-48DC-896B-E4AC6DBEAE43}"/>
    <dgm:cxn modelId="{023945E7-906A-4C57-B046-830E6A20C0C9}" type="presOf" srcId="{6ADD1F46-79A4-4453-B11C-C977A8B1F302}" destId="{397F0F40-8C8A-4EDD-A43F-04635F9B72AE}" srcOrd="0" destOrd="0" presId="urn:microsoft.com/office/officeart/2005/8/layout/lProcess2"/>
    <dgm:cxn modelId="{3FF55DF1-2757-4A63-BA9F-87B7F9A1EAB3}" srcId="{EDD40311-94A3-43D7-9D8E-7B51686A8F08}" destId="{36F68326-0752-4284-A274-C85387B75C62}" srcOrd="1" destOrd="0" parTransId="{A637CC5F-7813-48E3-9B97-29FF1DB24F71}" sibTransId="{FA26BAB4-E999-4C5C-AE4F-EC8C6F8826C6}"/>
    <dgm:cxn modelId="{AC3F93FD-6C6C-4809-8EEF-7671F68A054D}" srcId="{8B31A31E-D5CC-49E6-AA60-74AA120734E0}" destId="{452901C1-C38F-4BDA-BCD6-9D124256A08C}" srcOrd="2" destOrd="0" parTransId="{487CC1BB-D91F-4B1B-9425-925CCB9CB3EE}" sibTransId="{8A9241FD-7928-4AD9-ADAF-5D50F2A38B9A}"/>
    <dgm:cxn modelId="{E38DD505-3705-4337-8F54-CE7236D21B31}" type="presParOf" srcId="{8891AF71-BF51-4AB7-BBB0-DFFBBDB04F3D}" destId="{47BE774F-21B5-459D-BAE9-AF8B2590D2E4}" srcOrd="0" destOrd="0" presId="urn:microsoft.com/office/officeart/2005/8/layout/lProcess2"/>
    <dgm:cxn modelId="{03845F12-8FA1-4040-9675-C3A168632A76}" type="presParOf" srcId="{47BE774F-21B5-459D-BAE9-AF8B2590D2E4}" destId="{BD18EA90-C0DA-4F9F-B69D-AE5CFCD92D41}" srcOrd="0" destOrd="0" presId="urn:microsoft.com/office/officeart/2005/8/layout/lProcess2"/>
    <dgm:cxn modelId="{A71139A8-E55D-4CA0-BE22-F12719ADF8AA}" type="presParOf" srcId="{47BE774F-21B5-459D-BAE9-AF8B2590D2E4}" destId="{93E3B4D2-1736-4B50-9B7C-0F0B1FEB8A5B}" srcOrd="1" destOrd="0" presId="urn:microsoft.com/office/officeart/2005/8/layout/lProcess2"/>
    <dgm:cxn modelId="{61D1ED5F-8176-4F46-B075-F9BFB6209ADF}" type="presParOf" srcId="{47BE774F-21B5-459D-BAE9-AF8B2590D2E4}" destId="{122871B0-AAB8-4C68-9261-ADA3A2B71EA7}" srcOrd="2" destOrd="0" presId="urn:microsoft.com/office/officeart/2005/8/layout/lProcess2"/>
    <dgm:cxn modelId="{B1144918-64DC-4D9E-AB09-90C1C39CD72B}" type="presParOf" srcId="{122871B0-AAB8-4C68-9261-ADA3A2B71EA7}" destId="{96CF912A-7980-4E12-BB1C-696B28BE8E3F}" srcOrd="0" destOrd="0" presId="urn:microsoft.com/office/officeart/2005/8/layout/lProcess2"/>
    <dgm:cxn modelId="{59D1F815-4768-4184-9A37-3205C7192BEF}" type="presParOf" srcId="{96CF912A-7980-4E12-BB1C-696B28BE8E3F}" destId="{397F0F40-8C8A-4EDD-A43F-04635F9B72AE}" srcOrd="0" destOrd="0" presId="urn:microsoft.com/office/officeart/2005/8/layout/lProcess2"/>
    <dgm:cxn modelId="{C83B6E7F-7FED-42D9-B052-6D4847898FC7}" type="presParOf" srcId="{96CF912A-7980-4E12-BB1C-696B28BE8E3F}" destId="{D8D0BEBD-A758-422D-8E53-A50ADA33828B}" srcOrd="1" destOrd="0" presId="urn:microsoft.com/office/officeart/2005/8/layout/lProcess2"/>
    <dgm:cxn modelId="{932E2568-B74D-4549-9BC4-45432C7DE6E1}" type="presParOf" srcId="{96CF912A-7980-4E12-BB1C-696B28BE8E3F}" destId="{A0D12019-5635-4217-B454-1B2FF3A09D41}" srcOrd="2" destOrd="0" presId="urn:microsoft.com/office/officeart/2005/8/layout/lProcess2"/>
    <dgm:cxn modelId="{9D6182DA-753B-4F63-A219-A68A38271D83}" type="presParOf" srcId="{96CF912A-7980-4E12-BB1C-696B28BE8E3F}" destId="{5738FA7F-DC51-484C-ACD8-9B237E051C11}" srcOrd="3" destOrd="0" presId="urn:microsoft.com/office/officeart/2005/8/layout/lProcess2"/>
    <dgm:cxn modelId="{F796CF61-3132-4502-B394-51EA831047B1}" type="presParOf" srcId="{96CF912A-7980-4E12-BB1C-696B28BE8E3F}" destId="{DC33BFA3-37CE-49FA-8AE7-198D8D846B83}" srcOrd="4" destOrd="0" presId="urn:microsoft.com/office/officeart/2005/8/layout/lProcess2"/>
    <dgm:cxn modelId="{150BD42E-FC4B-4066-8DB6-C49C71746544}" type="presParOf" srcId="{8891AF71-BF51-4AB7-BBB0-DFFBBDB04F3D}" destId="{6A9F3ACF-7327-4CB8-9DD1-21300D434AB9}" srcOrd="1" destOrd="0" presId="urn:microsoft.com/office/officeart/2005/8/layout/lProcess2"/>
    <dgm:cxn modelId="{79180409-B321-4A6D-82E0-A506EF66CC0D}" type="presParOf" srcId="{8891AF71-BF51-4AB7-BBB0-DFFBBDB04F3D}" destId="{0D467C53-CDC3-41A1-98F3-6F2D5B3A01B6}" srcOrd="2" destOrd="0" presId="urn:microsoft.com/office/officeart/2005/8/layout/lProcess2"/>
    <dgm:cxn modelId="{81F30F1E-2E1F-40BF-A2B6-A9DF6AB74EDB}" type="presParOf" srcId="{0D467C53-CDC3-41A1-98F3-6F2D5B3A01B6}" destId="{9D94FD15-3B07-4D3F-B8DD-B9D1EF9A8DE0}" srcOrd="0" destOrd="0" presId="urn:microsoft.com/office/officeart/2005/8/layout/lProcess2"/>
    <dgm:cxn modelId="{F08D3173-643D-41A7-89E5-5E727188834E}" type="presParOf" srcId="{0D467C53-CDC3-41A1-98F3-6F2D5B3A01B6}" destId="{9558B6DC-CE90-4855-96C6-2A7C9CAA3651}" srcOrd="1" destOrd="0" presId="urn:microsoft.com/office/officeart/2005/8/layout/lProcess2"/>
    <dgm:cxn modelId="{0552E343-E7F9-4C34-8EBC-5C1159CE59F2}" type="presParOf" srcId="{0D467C53-CDC3-41A1-98F3-6F2D5B3A01B6}" destId="{5B6ACEAB-C2C5-494B-BCD8-891B43767113}" srcOrd="2" destOrd="0" presId="urn:microsoft.com/office/officeart/2005/8/layout/lProcess2"/>
    <dgm:cxn modelId="{05840EA9-1281-4FEE-8F90-D5B225D14100}" type="presParOf" srcId="{5B6ACEAB-C2C5-494B-BCD8-891B43767113}" destId="{2B3A3F31-EEC6-4CAD-8DDF-6D76A422DF79}" srcOrd="0" destOrd="0" presId="urn:microsoft.com/office/officeart/2005/8/layout/lProcess2"/>
    <dgm:cxn modelId="{B0BD3252-B50A-48AD-9494-A4AA2579BC4F}" type="presParOf" srcId="{2B3A3F31-EEC6-4CAD-8DDF-6D76A422DF79}" destId="{D130FC65-0513-44AE-804F-45EF4CBD9E8B}" srcOrd="0" destOrd="0" presId="urn:microsoft.com/office/officeart/2005/8/layout/lProcess2"/>
    <dgm:cxn modelId="{F1B73A91-2CCB-428C-BC47-D3F9FCF3C216}" type="presParOf" srcId="{2B3A3F31-EEC6-4CAD-8DDF-6D76A422DF79}" destId="{90BE30B7-0897-439E-87C9-61AD858C7179}" srcOrd="1" destOrd="0" presId="urn:microsoft.com/office/officeart/2005/8/layout/lProcess2"/>
    <dgm:cxn modelId="{B98BC0B8-AC12-4457-AA9B-3A097585C1CA}" type="presParOf" srcId="{2B3A3F31-EEC6-4CAD-8DDF-6D76A422DF79}" destId="{1D4E2FC1-28DF-4ACD-B5C4-B62E76D45660}" srcOrd="2" destOrd="0" presId="urn:microsoft.com/office/officeart/2005/8/layout/lProcess2"/>
    <dgm:cxn modelId="{151121DD-BF48-4C7A-8ADF-40A50204BC7B}" type="presParOf" srcId="{2B3A3F31-EEC6-4CAD-8DDF-6D76A422DF79}" destId="{85F35B3D-B4C9-4B0E-8378-29D0677F64B1}" srcOrd="3" destOrd="0" presId="urn:microsoft.com/office/officeart/2005/8/layout/lProcess2"/>
    <dgm:cxn modelId="{F8A0D938-B53D-4261-9C5C-D43DA9B525AA}" type="presParOf" srcId="{2B3A3F31-EEC6-4CAD-8DDF-6D76A422DF79}" destId="{C7590334-C0E3-4B63-9A5F-AB662EFE2230}" srcOrd="4" destOrd="0" presId="urn:microsoft.com/office/officeart/2005/8/layout/lProcess2"/>
    <dgm:cxn modelId="{05754DE7-438C-4092-AA2D-01986CEEC2E8}" type="presParOf" srcId="{2B3A3F31-EEC6-4CAD-8DDF-6D76A422DF79}" destId="{D18FE8D1-6A5D-41F2-B3F4-E602F53D1601}" srcOrd="5" destOrd="0" presId="urn:microsoft.com/office/officeart/2005/8/layout/lProcess2"/>
    <dgm:cxn modelId="{7DF68878-CB69-46E5-815C-F66C0F45F184}" type="presParOf" srcId="{2B3A3F31-EEC6-4CAD-8DDF-6D76A422DF79}" destId="{4E009C78-CE18-439F-AF85-8DB314D9DD22}" srcOrd="6" destOrd="0" presId="urn:microsoft.com/office/officeart/2005/8/layout/lProcess2"/>
    <dgm:cxn modelId="{A82F7C8A-A36D-4DEA-A9D2-439C69E0803F}" type="presParOf" srcId="{8891AF71-BF51-4AB7-BBB0-DFFBBDB04F3D}" destId="{FF55317A-8260-4733-BEB2-377075807FE8}" srcOrd="3" destOrd="0" presId="urn:microsoft.com/office/officeart/2005/8/layout/lProcess2"/>
    <dgm:cxn modelId="{1EF923FE-C377-42EA-9B6F-7A4422578D4F}" type="presParOf" srcId="{8891AF71-BF51-4AB7-BBB0-DFFBBDB04F3D}" destId="{F1EBA081-E8D3-4710-A3F2-1ACB927D8CC5}" srcOrd="4" destOrd="0" presId="urn:microsoft.com/office/officeart/2005/8/layout/lProcess2"/>
    <dgm:cxn modelId="{3F29C04D-88AC-4342-9F24-DA7692CC6F69}" type="presParOf" srcId="{F1EBA081-E8D3-4710-A3F2-1ACB927D8CC5}" destId="{64769B8B-7BA8-4F2D-A97D-19EC3491B8E3}" srcOrd="0" destOrd="0" presId="urn:microsoft.com/office/officeart/2005/8/layout/lProcess2"/>
    <dgm:cxn modelId="{BA06CA04-6171-4DA9-AB7B-DC046A30826A}" type="presParOf" srcId="{F1EBA081-E8D3-4710-A3F2-1ACB927D8CC5}" destId="{4AEA9E64-7253-431B-BB70-18AC8CB648B1}" srcOrd="1" destOrd="0" presId="urn:microsoft.com/office/officeart/2005/8/layout/lProcess2"/>
    <dgm:cxn modelId="{7C3E562B-8938-4ED6-B275-18D864C9D673}" type="presParOf" srcId="{F1EBA081-E8D3-4710-A3F2-1ACB927D8CC5}" destId="{73A98BC6-7DCA-43B1-9B63-9DF5DCEAFE69}" srcOrd="2" destOrd="0" presId="urn:microsoft.com/office/officeart/2005/8/layout/lProcess2"/>
    <dgm:cxn modelId="{608D64D1-F7D4-481E-9ECB-67B3294AE4C5}" type="presParOf" srcId="{73A98BC6-7DCA-43B1-9B63-9DF5DCEAFE69}" destId="{63F60826-F4A8-4D32-85B8-085D69042120}" srcOrd="0" destOrd="0" presId="urn:microsoft.com/office/officeart/2005/8/layout/lProcess2"/>
    <dgm:cxn modelId="{E08A9622-536F-4FDA-BF1A-2257989709F3}" type="presParOf" srcId="{63F60826-F4A8-4D32-85B8-085D69042120}" destId="{496A2CF6-8878-46E3-8D00-7769AADAB3B3}" srcOrd="0" destOrd="0" presId="urn:microsoft.com/office/officeart/2005/8/layout/lProcess2"/>
    <dgm:cxn modelId="{BC8E8603-DF49-4CEC-B28E-7E87EAC7025E}" type="presParOf" srcId="{63F60826-F4A8-4D32-85B8-085D69042120}" destId="{7D84A077-C8DA-4AEF-B198-3863BAE17C70}" srcOrd="1" destOrd="0" presId="urn:microsoft.com/office/officeart/2005/8/layout/lProcess2"/>
    <dgm:cxn modelId="{6BD979AA-7A61-4190-AAC5-0F681AE144C9}" type="presParOf" srcId="{63F60826-F4A8-4D32-85B8-085D69042120}" destId="{986892B7-FFEB-43D3-9B61-9DDF804F42E7}" srcOrd="2" destOrd="0" presId="urn:microsoft.com/office/officeart/2005/8/layout/lProcess2"/>
    <dgm:cxn modelId="{24450575-4AC7-4C7A-B07A-ADDE9E592C0D}" type="presParOf" srcId="{63F60826-F4A8-4D32-85B8-085D69042120}" destId="{4CC6DFFD-17EF-4941-BA30-604980E10CA7}" srcOrd="3" destOrd="0" presId="urn:microsoft.com/office/officeart/2005/8/layout/lProcess2"/>
    <dgm:cxn modelId="{17FE0CB1-CEF0-47F4-8276-EBEDB64183D2}" type="presParOf" srcId="{63F60826-F4A8-4D32-85B8-085D69042120}" destId="{91633DA1-46FC-40A2-B03C-E4C906EC92E0}" srcOrd="4" destOrd="0" presId="urn:microsoft.com/office/officeart/2005/8/layout/lProcess2"/>
    <dgm:cxn modelId="{985A044C-33E0-431F-BDEF-55095CBBA1AC}" type="presParOf" srcId="{8891AF71-BF51-4AB7-BBB0-DFFBBDB04F3D}" destId="{D5DBDF7D-F010-4278-9B8C-4351488F46BD}" srcOrd="5" destOrd="0" presId="urn:microsoft.com/office/officeart/2005/8/layout/lProcess2"/>
    <dgm:cxn modelId="{91B32014-709C-407F-80D1-85F19A907585}" type="presParOf" srcId="{8891AF71-BF51-4AB7-BBB0-DFFBBDB04F3D}" destId="{499AAE42-FC59-475A-8A18-6B755DB87CF8}" srcOrd="6" destOrd="0" presId="urn:microsoft.com/office/officeart/2005/8/layout/lProcess2"/>
    <dgm:cxn modelId="{C4FE70F8-4F57-42AB-BDEC-EF0DC5966928}" type="presParOf" srcId="{499AAE42-FC59-475A-8A18-6B755DB87CF8}" destId="{B82C8090-1D09-431A-B36C-D3A80110E761}" srcOrd="0" destOrd="0" presId="urn:microsoft.com/office/officeart/2005/8/layout/lProcess2"/>
    <dgm:cxn modelId="{1AE15FCD-2B73-49D5-B5C3-C742B9D55954}" type="presParOf" srcId="{499AAE42-FC59-475A-8A18-6B755DB87CF8}" destId="{F1C233C1-D99F-43C4-8FEA-B07DF5B7691A}" srcOrd="1" destOrd="0" presId="urn:microsoft.com/office/officeart/2005/8/layout/lProcess2"/>
    <dgm:cxn modelId="{FD53021C-4D1E-467E-B37E-24E446DEF1E3}" type="presParOf" srcId="{499AAE42-FC59-475A-8A18-6B755DB87CF8}" destId="{1C7F54CD-F7CD-4052-BBA1-DE2C8D88A6FB}" srcOrd="2" destOrd="0" presId="urn:microsoft.com/office/officeart/2005/8/layout/lProcess2"/>
    <dgm:cxn modelId="{BCA027CD-90CA-486F-A07F-5602FD963F70}" type="presParOf" srcId="{1C7F54CD-F7CD-4052-BBA1-DE2C8D88A6FB}" destId="{2BED2102-AD7D-46C9-8337-E168DCBC02F9}" srcOrd="0" destOrd="0" presId="urn:microsoft.com/office/officeart/2005/8/layout/lProcess2"/>
    <dgm:cxn modelId="{F0945294-098A-439E-B18D-43BD2624A552}" type="presParOf" srcId="{2BED2102-AD7D-46C9-8337-E168DCBC02F9}" destId="{6E0B68A2-EB05-43DF-AF16-2531A671E30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F90E8C-BAF4-4FE5-B80E-3A511E9D9137}" type="doc">
      <dgm:prSet loTypeId="urn:microsoft.com/office/officeart/2005/8/layout/hierarchy4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3D16DC0B-E1F3-4AA5-9910-D1D95CCE6490}">
      <dgm:prSet phldrT="[Texto]" custT="1"/>
      <dgm:spPr/>
      <dgm:t>
        <a:bodyPr/>
        <a:lstStyle/>
        <a:p>
          <a:r>
            <a:rPr lang="ca-ES" sz="2400" b="1" noProof="0" dirty="0"/>
            <a:t>CENTRES PRIVATS PER A LA SALUT BUCODENTAL</a:t>
          </a:r>
        </a:p>
      </dgm:t>
    </dgm:pt>
    <dgm:pt modelId="{8676A51A-D06C-462E-82CC-5110E6E9D67A}" type="parTrans" cxnId="{EF5A064E-AC06-433B-8AA6-59EB65C847FD}">
      <dgm:prSet/>
      <dgm:spPr/>
      <dgm:t>
        <a:bodyPr/>
        <a:lstStyle/>
        <a:p>
          <a:endParaRPr lang="es-ES"/>
        </a:p>
      </dgm:t>
    </dgm:pt>
    <dgm:pt modelId="{2A5F22A1-0CA5-46B4-A898-6E84A6A133FF}" type="sibTrans" cxnId="{EF5A064E-AC06-433B-8AA6-59EB65C847FD}">
      <dgm:prSet/>
      <dgm:spPr/>
      <dgm:t>
        <a:bodyPr/>
        <a:lstStyle/>
        <a:p>
          <a:endParaRPr lang="es-ES"/>
        </a:p>
      </dgm:t>
    </dgm:pt>
    <dgm:pt modelId="{3E18E15C-F5DA-4E74-8338-3BDB5FCBBF7D}">
      <dgm:prSet phldrT="[Texto]" custT="1"/>
      <dgm:spPr/>
      <dgm:t>
        <a:bodyPr/>
        <a:lstStyle/>
        <a:p>
          <a:r>
            <a:rPr lang="ca-ES" sz="1600" noProof="0" dirty="0"/>
            <a:t>Clíniques dentals privades</a:t>
          </a:r>
        </a:p>
      </dgm:t>
    </dgm:pt>
    <dgm:pt modelId="{F763CE8E-52EE-41D4-B015-CA17E3A9B267}" type="parTrans" cxnId="{572844A2-6C17-46C4-856A-D188CB21E161}">
      <dgm:prSet/>
      <dgm:spPr/>
      <dgm:t>
        <a:bodyPr/>
        <a:lstStyle/>
        <a:p>
          <a:endParaRPr lang="es-ES"/>
        </a:p>
      </dgm:t>
    </dgm:pt>
    <dgm:pt modelId="{1696C865-F7F9-4EEE-A255-8A3FC6EE7E60}" type="sibTrans" cxnId="{572844A2-6C17-46C4-856A-D188CB21E161}">
      <dgm:prSet/>
      <dgm:spPr/>
      <dgm:t>
        <a:bodyPr/>
        <a:lstStyle/>
        <a:p>
          <a:endParaRPr lang="es-ES"/>
        </a:p>
      </dgm:t>
    </dgm:pt>
    <dgm:pt modelId="{E5FB3EF0-8F9E-4150-8AFA-9499F38E3F96}">
      <dgm:prSet phldrT="[Texto]" custT="1"/>
      <dgm:spPr/>
      <dgm:t>
        <a:bodyPr/>
        <a:lstStyle/>
        <a:p>
          <a:r>
            <a:rPr lang="ca-ES" sz="1600" noProof="0" dirty="0"/>
            <a:t>Policlíniques d’especialitats dentals</a:t>
          </a:r>
        </a:p>
      </dgm:t>
    </dgm:pt>
    <dgm:pt modelId="{CDE5E6CE-8643-4733-AC1B-1164819FE2E4}" type="parTrans" cxnId="{F57A1841-1911-44F9-9FED-E31295CCECBF}">
      <dgm:prSet/>
      <dgm:spPr/>
      <dgm:t>
        <a:bodyPr/>
        <a:lstStyle/>
        <a:p>
          <a:endParaRPr lang="es-ES"/>
        </a:p>
      </dgm:t>
    </dgm:pt>
    <dgm:pt modelId="{AB1B23A6-6E88-4067-94FA-683B8D8F4DDD}" type="sibTrans" cxnId="{F57A1841-1911-44F9-9FED-E31295CCECBF}">
      <dgm:prSet/>
      <dgm:spPr/>
      <dgm:t>
        <a:bodyPr/>
        <a:lstStyle/>
        <a:p>
          <a:endParaRPr lang="es-ES"/>
        </a:p>
      </dgm:t>
    </dgm:pt>
    <dgm:pt modelId="{F41D8D1E-28E9-415F-96A6-84E9C198F27A}">
      <dgm:prSet phldrT="[Texto]" custT="1"/>
      <dgm:spPr/>
      <dgm:t>
        <a:bodyPr/>
        <a:lstStyle/>
        <a:p>
          <a:r>
            <a:rPr lang="ca-ES" sz="1600" noProof="0" dirty="0"/>
            <a:t>Consultoris dentals en hospitals privats</a:t>
          </a:r>
        </a:p>
      </dgm:t>
    </dgm:pt>
    <dgm:pt modelId="{D21DA9C3-B515-4D61-9D89-F45777F826E2}" type="parTrans" cxnId="{C3D71F1B-971C-4263-80B7-A9DD6B125083}">
      <dgm:prSet/>
      <dgm:spPr/>
      <dgm:t>
        <a:bodyPr/>
        <a:lstStyle/>
        <a:p>
          <a:endParaRPr lang="es-ES"/>
        </a:p>
      </dgm:t>
    </dgm:pt>
    <dgm:pt modelId="{902215DE-C100-47ED-98AF-7A313733877F}" type="sibTrans" cxnId="{C3D71F1B-971C-4263-80B7-A9DD6B125083}">
      <dgm:prSet/>
      <dgm:spPr/>
      <dgm:t>
        <a:bodyPr/>
        <a:lstStyle/>
        <a:p>
          <a:endParaRPr lang="es-ES"/>
        </a:p>
      </dgm:t>
    </dgm:pt>
    <dgm:pt modelId="{CF30AF50-1A6C-40DF-A4AD-492579574CA6}">
      <dgm:prSet phldrT="[Texto]" custT="1"/>
      <dgm:spPr/>
      <dgm:t>
        <a:bodyPr/>
        <a:lstStyle/>
        <a:p>
          <a:r>
            <a:rPr lang="ca-ES" sz="1600" noProof="0" dirty="0"/>
            <a:t>Clíniques  d’asseguradores o franquícies</a:t>
          </a:r>
        </a:p>
      </dgm:t>
    </dgm:pt>
    <dgm:pt modelId="{A1A6876D-7743-4DBE-9464-1478016DA6AD}" type="parTrans" cxnId="{A220B540-39E0-418E-82E0-CA030CE447D1}">
      <dgm:prSet/>
      <dgm:spPr/>
      <dgm:t>
        <a:bodyPr/>
        <a:lstStyle/>
        <a:p>
          <a:endParaRPr lang="es-ES"/>
        </a:p>
      </dgm:t>
    </dgm:pt>
    <dgm:pt modelId="{B55CC326-9F2C-4CDB-B2E0-8C4BE9394FE0}" type="sibTrans" cxnId="{A220B540-39E0-418E-82E0-CA030CE447D1}">
      <dgm:prSet/>
      <dgm:spPr/>
      <dgm:t>
        <a:bodyPr/>
        <a:lstStyle/>
        <a:p>
          <a:endParaRPr lang="es-ES"/>
        </a:p>
      </dgm:t>
    </dgm:pt>
    <dgm:pt modelId="{302ED89A-06F3-4DE7-B0DE-8768EF02E3B8}" type="pres">
      <dgm:prSet presAssocID="{3AF90E8C-BAF4-4FE5-B80E-3A511E9D913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431BF7C-B328-4C39-BEB1-98B77FD7DDE6}" type="pres">
      <dgm:prSet presAssocID="{3D16DC0B-E1F3-4AA5-9910-D1D95CCE6490}" presName="vertOne" presStyleCnt="0"/>
      <dgm:spPr/>
    </dgm:pt>
    <dgm:pt modelId="{459C7630-75FC-4C2D-B036-806DE9514107}" type="pres">
      <dgm:prSet presAssocID="{3D16DC0B-E1F3-4AA5-9910-D1D95CCE6490}" presName="txOne" presStyleLbl="node0" presStyleIdx="0" presStyleCnt="1" custLinFactNeighborX="16" custLinFactNeighborY="-27618">
        <dgm:presLayoutVars>
          <dgm:chPref val="3"/>
        </dgm:presLayoutVars>
      </dgm:prSet>
      <dgm:spPr/>
    </dgm:pt>
    <dgm:pt modelId="{67F27A9D-618C-4560-B76B-FABE5DBEC681}" type="pres">
      <dgm:prSet presAssocID="{3D16DC0B-E1F3-4AA5-9910-D1D95CCE6490}" presName="parTransOne" presStyleCnt="0"/>
      <dgm:spPr/>
    </dgm:pt>
    <dgm:pt modelId="{21EEB61F-F56B-49B4-BAE3-987F121FB664}" type="pres">
      <dgm:prSet presAssocID="{3D16DC0B-E1F3-4AA5-9910-D1D95CCE6490}" presName="horzOne" presStyleCnt="0"/>
      <dgm:spPr/>
    </dgm:pt>
    <dgm:pt modelId="{E772A2FC-9612-49F3-89C2-036E7F41949D}" type="pres">
      <dgm:prSet presAssocID="{3E18E15C-F5DA-4E74-8338-3BDB5FCBBF7D}" presName="vertTwo" presStyleCnt="0"/>
      <dgm:spPr/>
    </dgm:pt>
    <dgm:pt modelId="{977E1748-4009-4D1F-A40B-9C8DA4A92A7C}" type="pres">
      <dgm:prSet presAssocID="{3E18E15C-F5DA-4E74-8338-3BDB5FCBBF7D}" presName="txTwo" presStyleLbl="node2" presStyleIdx="0" presStyleCnt="4">
        <dgm:presLayoutVars>
          <dgm:chPref val="3"/>
        </dgm:presLayoutVars>
      </dgm:prSet>
      <dgm:spPr/>
    </dgm:pt>
    <dgm:pt modelId="{9CD78DE6-FB73-4473-903B-293F53A31F67}" type="pres">
      <dgm:prSet presAssocID="{3E18E15C-F5DA-4E74-8338-3BDB5FCBBF7D}" presName="horzTwo" presStyleCnt="0"/>
      <dgm:spPr/>
    </dgm:pt>
    <dgm:pt modelId="{653D1BC6-ECCF-415F-B998-7122847F43C9}" type="pres">
      <dgm:prSet presAssocID="{1696C865-F7F9-4EEE-A255-8A3FC6EE7E60}" presName="sibSpaceTwo" presStyleCnt="0"/>
      <dgm:spPr/>
    </dgm:pt>
    <dgm:pt modelId="{C3D98D90-1AAD-45A6-94AF-2C3175A46AD5}" type="pres">
      <dgm:prSet presAssocID="{E5FB3EF0-8F9E-4150-8AFA-9499F38E3F96}" presName="vertTwo" presStyleCnt="0"/>
      <dgm:spPr/>
    </dgm:pt>
    <dgm:pt modelId="{866A8400-EB3D-4BE9-B446-95F61DD23A02}" type="pres">
      <dgm:prSet presAssocID="{E5FB3EF0-8F9E-4150-8AFA-9499F38E3F96}" presName="txTwo" presStyleLbl="node2" presStyleIdx="1" presStyleCnt="4">
        <dgm:presLayoutVars>
          <dgm:chPref val="3"/>
        </dgm:presLayoutVars>
      </dgm:prSet>
      <dgm:spPr/>
    </dgm:pt>
    <dgm:pt modelId="{DD718871-893E-4D55-AD9F-18C244653F1A}" type="pres">
      <dgm:prSet presAssocID="{E5FB3EF0-8F9E-4150-8AFA-9499F38E3F96}" presName="horzTwo" presStyleCnt="0"/>
      <dgm:spPr/>
    </dgm:pt>
    <dgm:pt modelId="{D3D9E994-7BB2-44B0-824F-3A442953624C}" type="pres">
      <dgm:prSet presAssocID="{AB1B23A6-6E88-4067-94FA-683B8D8F4DDD}" presName="sibSpaceTwo" presStyleCnt="0"/>
      <dgm:spPr/>
    </dgm:pt>
    <dgm:pt modelId="{1896EFD6-D6B9-457B-A05A-987DF6FE53B7}" type="pres">
      <dgm:prSet presAssocID="{F41D8D1E-28E9-415F-96A6-84E9C198F27A}" presName="vertTwo" presStyleCnt="0"/>
      <dgm:spPr/>
    </dgm:pt>
    <dgm:pt modelId="{2B281322-EFE4-4A00-A10C-284DF2E07869}" type="pres">
      <dgm:prSet presAssocID="{F41D8D1E-28E9-415F-96A6-84E9C198F27A}" presName="txTwo" presStyleLbl="node2" presStyleIdx="2" presStyleCnt="4">
        <dgm:presLayoutVars>
          <dgm:chPref val="3"/>
        </dgm:presLayoutVars>
      </dgm:prSet>
      <dgm:spPr/>
    </dgm:pt>
    <dgm:pt modelId="{7CA06704-B607-407E-B3E2-1A066CFBBA41}" type="pres">
      <dgm:prSet presAssocID="{F41D8D1E-28E9-415F-96A6-84E9C198F27A}" presName="horzTwo" presStyleCnt="0"/>
      <dgm:spPr/>
    </dgm:pt>
    <dgm:pt modelId="{8A8A8C65-F488-4D62-B0CC-80BFB351A600}" type="pres">
      <dgm:prSet presAssocID="{902215DE-C100-47ED-98AF-7A313733877F}" presName="sibSpaceTwo" presStyleCnt="0"/>
      <dgm:spPr/>
    </dgm:pt>
    <dgm:pt modelId="{0032928B-25EA-4407-858B-0D21B8FE63EF}" type="pres">
      <dgm:prSet presAssocID="{CF30AF50-1A6C-40DF-A4AD-492579574CA6}" presName="vertTwo" presStyleCnt="0"/>
      <dgm:spPr/>
    </dgm:pt>
    <dgm:pt modelId="{45CF928F-71FB-4754-B155-B5BCB1E62CB4}" type="pres">
      <dgm:prSet presAssocID="{CF30AF50-1A6C-40DF-A4AD-492579574CA6}" presName="txTwo" presStyleLbl="node2" presStyleIdx="3" presStyleCnt="4">
        <dgm:presLayoutVars>
          <dgm:chPref val="3"/>
        </dgm:presLayoutVars>
      </dgm:prSet>
      <dgm:spPr/>
    </dgm:pt>
    <dgm:pt modelId="{0D823128-2793-4AF3-810B-637DA506C14A}" type="pres">
      <dgm:prSet presAssocID="{CF30AF50-1A6C-40DF-A4AD-492579574CA6}" presName="horzTwo" presStyleCnt="0"/>
      <dgm:spPr/>
    </dgm:pt>
  </dgm:ptLst>
  <dgm:cxnLst>
    <dgm:cxn modelId="{CABCBF0E-3195-45DE-81B8-0883A6E1D9A8}" type="presOf" srcId="{3D16DC0B-E1F3-4AA5-9910-D1D95CCE6490}" destId="{459C7630-75FC-4C2D-B036-806DE9514107}" srcOrd="0" destOrd="0" presId="urn:microsoft.com/office/officeart/2005/8/layout/hierarchy4"/>
    <dgm:cxn modelId="{C3D71F1B-971C-4263-80B7-A9DD6B125083}" srcId="{3D16DC0B-E1F3-4AA5-9910-D1D95CCE6490}" destId="{F41D8D1E-28E9-415F-96A6-84E9C198F27A}" srcOrd="2" destOrd="0" parTransId="{D21DA9C3-B515-4D61-9D89-F45777F826E2}" sibTransId="{902215DE-C100-47ED-98AF-7A313733877F}"/>
    <dgm:cxn modelId="{66889A2A-EFE0-4344-BE74-CEE1B493876A}" type="presOf" srcId="{E5FB3EF0-8F9E-4150-8AFA-9499F38E3F96}" destId="{866A8400-EB3D-4BE9-B446-95F61DD23A02}" srcOrd="0" destOrd="0" presId="urn:microsoft.com/office/officeart/2005/8/layout/hierarchy4"/>
    <dgm:cxn modelId="{A220B540-39E0-418E-82E0-CA030CE447D1}" srcId="{3D16DC0B-E1F3-4AA5-9910-D1D95CCE6490}" destId="{CF30AF50-1A6C-40DF-A4AD-492579574CA6}" srcOrd="3" destOrd="0" parTransId="{A1A6876D-7743-4DBE-9464-1478016DA6AD}" sibTransId="{B55CC326-9F2C-4CDB-B2E0-8C4BE9394FE0}"/>
    <dgm:cxn modelId="{F57A1841-1911-44F9-9FED-E31295CCECBF}" srcId="{3D16DC0B-E1F3-4AA5-9910-D1D95CCE6490}" destId="{E5FB3EF0-8F9E-4150-8AFA-9499F38E3F96}" srcOrd="1" destOrd="0" parTransId="{CDE5E6CE-8643-4733-AC1B-1164819FE2E4}" sibTransId="{AB1B23A6-6E88-4067-94FA-683B8D8F4DDD}"/>
    <dgm:cxn modelId="{30D67665-6D44-4389-A685-6ECBFE5D96F4}" type="presOf" srcId="{CF30AF50-1A6C-40DF-A4AD-492579574CA6}" destId="{45CF928F-71FB-4754-B155-B5BCB1E62CB4}" srcOrd="0" destOrd="0" presId="urn:microsoft.com/office/officeart/2005/8/layout/hierarchy4"/>
    <dgm:cxn modelId="{FF567949-483B-47C2-9E81-1A05768D4BBD}" type="presOf" srcId="{F41D8D1E-28E9-415F-96A6-84E9C198F27A}" destId="{2B281322-EFE4-4A00-A10C-284DF2E07869}" srcOrd="0" destOrd="0" presId="urn:microsoft.com/office/officeart/2005/8/layout/hierarchy4"/>
    <dgm:cxn modelId="{EF5A064E-AC06-433B-8AA6-59EB65C847FD}" srcId="{3AF90E8C-BAF4-4FE5-B80E-3A511E9D9137}" destId="{3D16DC0B-E1F3-4AA5-9910-D1D95CCE6490}" srcOrd="0" destOrd="0" parTransId="{8676A51A-D06C-462E-82CC-5110E6E9D67A}" sibTransId="{2A5F22A1-0CA5-46B4-A898-6E84A6A133FF}"/>
    <dgm:cxn modelId="{572844A2-6C17-46C4-856A-D188CB21E161}" srcId="{3D16DC0B-E1F3-4AA5-9910-D1D95CCE6490}" destId="{3E18E15C-F5DA-4E74-8338-3BDB5FCBBF7D}" srcOrd="0" destOrd="0" parTransId="{F763CE8E-52EE-41D4-B015-CA17E3A9B267}" sibTransId="{1696C865-F7F9-4EEE-A255-8A3FC6EE7E60}"/>
    <dgm:cxn modelId="{2B07F6AB-9DCB-4EB0-ADC5-599064A32960}" type="presOf" srcId="{3AF90E8C-BAF4-4FE5-B80E-3A511E9D9137}" destId="{302ED89A-06F3-4DE7-B0DE-8768EF02E3B8}" srcOrd="0" destOrd="0" presId="urn:microsoft.com/office/officeart/2005/8/layout/hierarchy4"/>
    <dgm:cxn modelId="{248381B2-F2F9-4983-827A-69F35F4AD6F5}" type="presOf" srcId="{3E18E15C-F5DA-4E74-8338-3BDB5FCBBF7D}" destId="{977E1748-4009-4D1F-A40B-9C8DA4A92A7C}" srcOrd="0" destOrd="0" presId="urn:microsoft.com/office/officeart/2005/8/layout/hierarchy4"/>
    <dgm:cxn modelId="{5CB4ECAD-38BE-4E26-8957-D7EA47868307}" type="presParOf" srcId="{302ED89A-06F3-4DE7-B0DE-8768EF02E3B8}" destId="{9431BF7C-B328-4C39-BEB1-98B77FD7DDE6}" srcOrd="0" destOrd="0" presId="urn:microsoft.com/office/officeart/2005/8/layout/hierarchy4"/>
    <dgm:cxn modelId="{68DFA5F8-04CE-4A7F-AD2C-3E520D82E938}" type="presParOf" srcId="{9431BF7C-B328-4C39-BEB1-98B77FD7DDE6}" destId="{459C7630-75FC-4C2D-B036-806DE9514107}" srcOrd="0" destOrd="0" presId="urn:microsoft.com/office/officeart/2005/8/layout/hierarchy4"/>
    <dgm:cxn modelId="{9D1E7CB6-E48D-4001-A4F2-1DBBB1F2FDB0}" type="presParOf" srcId="{9431BF7C-B328-4C39-BEB1-98B77FD7DDE6}" destId="{67F27A9D-618C-4560-B76B-FABE5DBEC681}" srcOrd="1" destOrd="0" presId="urn:microsoft.com/office/officeart/2005/8/layout/hierarchy4"/>
    <dgm:cxn modelId="{DB142A9B-8B68-4BBE-BB0C-B0A516B12287}" type="presParOf" srcId="{9431BF7C-B328-4C39-BEB1-98B77FD7DDE6}" destId="{21EEB61F-F56B-49B4-BAE3-987F121FB664}" srcOrd="2" destOrd="0" presId="urn:microsoft.com/office/officeart/2005/8/layout/hierarchy4"/>
    <dgm:cxn modelId="{55C8E267-1AA0-42E5-B8AB-C2648B060201}" type="presParOf" srcId="{21EEB61F-F56B-49B4-BAE3-987F121FB664}" destId="{E772A2FC-9612-49F3-89C2-036E7F41949D}" srcOrd="0" destOrd="0" presId="urn:microsoft.com/office/officeart/2005/8/layout/hierarchy4"/>
    <dgm:cxn modelId="{0519CC22-CD4F-4AFC-B159-6B776D0CA3AD}" type="presParOf" srcId="{E772A2FC-9612-49F3-89C2-036E7F41949D}" destId="{977E1748-4009-4D1F-A40B-9C8DA4A92A7C}" srcOrd="0" destOrd="0" presId="urn:microsoft.com/office/officeart/2005/8/layout/hierarchy4"/>
    <dgm:cxn modelId="{0DD717E9-3145-41CF-8723-46AE432D1AF5}" type="presParOf" srcId="{E772A2FC-9612-49F3-89C2-036E7F41949D}" destId="{9CD78DE6-FB73-4473-903B-293F53A31F67}" srcOrd="1" destOrd="0" presId="urn:microsoft.com/office/officeart/2005/8/layout/hierarchy4"/>
    <dgm:cxn modelId="{AE9F3EF3-B21C-4E8E-904B-E6A25DBE0979}" type="presParOf" srcId="{21EEB61F-F56B-49B4-BAE3-987F121FB664}" destId="{653D1BC6-ECCF-415F-B998-7122847F43C9}" srcOrd="1" destOrd="0" presId="urn:microsoft.com/office/officeart/2005/8/layout/hierarchy4"/>
    <dgm:cxn modelId="{8FBCA608-7DD2-4060-91B4-601C9FCDEBBC}" type="presParOf" srcId="{21EEB61F-F56B-49B4-BAE3-987F121FB664}" destId="{C3D98D90-1AAD-45A6-94AF-2C3175A46AD5}" srcOrd="2" destOrd="0" presId="urn:microsoft.com/office/officeart/2005/8/layout/hierarchy4"/>
    <dgm:cxn modelId="{40ADC9C0-DB07-4DB9-917A-2F4AF424B88E}" type="presParOf" srcId="{C3D98D90-1AAD-45A6-94AF-2C3175A46AD5}" destId="{866A8400-EB3D-4BE9-B446-95F61DD23A02}" srcOrd="0" destOrd="0" presId="urn:microsoft.com/office/officeart/2005/8/layout/hierarchy4"/>
    <dgm:cxn modelId="{B34FE739-C81F-4199-85A5-CF5609F638ED}" type="presParOf" srcId="{C3D98D90-1AAD-45A6-94AF-2C3175A46AD5}" destId="{DD718871-893E-4D55-AD9F-18C244653F1A}" srcOrd="1" destOrd="0" presId="urn:microsoft.com/office/officeart/2005/8/layout/hierarchy4"/>
    <dgm:cxn modelId="{D8D79C27-626F-4324-8C82-FAB9C45725E3}" type="presParOf" srcId="{21EEB61F-F56B-49B4-BAE3-987F121FB664}" destId="{D3D9E994-7BB2-44B0-824F-3A442953624C}" srcOrd="3" destOrd="0" presId="urn:microsoft.com/office/officeart/2005/8/layout/hierarchy4"/>
    <dgm:cxn modelId="{A056E944-6425-4B0D-9F4F-D7ACA7DC3A52}" type="presParOf" srcId="{21EEB61F-F56B-49B4-BAE3-987F121FB664}" destId="{1896EFD6-D6B9-457B-A05A-987DF6FE53B7}" srcOrd="4" destOrd="0" presId="urn:microsoft.com/office/officeart/2005/8/layout/hierarchy4"/>
    <dgm:cxn modelId="{655055C3-9B62-4038-805B-CFCFA52556D9}" type="presParOf" srcId="{1896EFD6-D6B9-457B-A05A-987DF6FE53B7}" destId="{2B281322-EFE4-4A00-A10C-284DF2E07869}" srcOrd="0" destOrd="0" presId="urn:microsoft.com/office/officeart/2005/8/layout/hierarchy4"/>
    <dgm:cxn modelId="{13112E5B-D59D-4A61-8F6C-6BE9F30678C0}" type="presParOf" srcId="{1896EFD6-D6B9-457B-A05A-987DF6FE53B7}" destId="{7CA06704-B607-407E-B3E2-1A066CFBBA41}" srcOrd="1" destOrd="0" presId="urn:microsoft.com/office/officeart/2005/8/layout/hierarchy4"/>
    <dgm:cxn modelId="{78F99DE3-9DDA-4B10-B798-60B0F9BD5B65}" type="presParOf" srcId="{21EEB61F-F56B-49B4-BAE3-987F121FB664}" destId="{8A8A8C65-F488-4D62-B0CC-80BFB351A600}" srcOrd="5" destOrd="0" presId="urn:microsoft.com/office/officeart/2005/8/layout/hierarchy4"/>
    <dgm:cxn modelId="{13AA03DD-C773-47B8-ACF5-91A0445439D4}" type="presParOf" srcId="{21EEB61F-F56B-49B4-BAE3-987F121FB664}" destId="{0032928B-25EA-4407-858B-0D21B8FE63EF}" srcOrd="6" destOrd="0" presId="urn:microsoft.com/office/officeart/2005/8/layout/hierarchy4"/>
    <dgm:cxn modelId="{EA4804C6-5FBA-46DA-9D6D-58EBC62073DD}" type="presParOf" srcId="{0032928B-25EA-4407-858B-0D21B8FE63EF}" destId="{45CF928F-71FB-4754-B155-B5BCB1E62CB4}" srcOrd="0" destOrd="0" presId="urn:microsoft.com/office/officeart/2005/8/layout/hierarchy4"/>
    <dgm:cxn modelId="{E23D4064-B967-416B-95EC-C69140A230E5}" type="presParOf" srcId="{0032928B-25EA-4407-858B-0D21B8FE63EF}" destId="{0D823128-2793-4AF3-810B-637DA506C14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A04AFC-DE45-4C00-8750-06C9A29F8451}" type="doc">
      <dgm:prSet loTypeId="urn:microsoft.com/office/officeart/2005/8/layout/hierarchy6" loCatId="hierarchy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C36C5507-68C4-42B5-AC1B-54D0D4A8B87A}" type="asst">
      <dgm:prSet phldrT="[Texto]" custT="1"/>
      <dgm:spPr/>
      <dgm:t>
        <a:bodyPr/>
        <a:lstStyle/>
        <a:p>
          <a:r>
            <a:rPr lang="ca-ES" sz="1400" noProof="0" dirty="0"/>
            <a:t>Hospital</a:t>
          </a:r>
        </a:p>
      </dgm:t>
    </dgm:pt>
    <dgm:pt modelId="{90D6B5BA-2A09-4B59-AF16-6E2B507F6A7D}" type="parTrans" cxnId="{1AB29188-E93E-4E0A-A3D9-9300C1332869}">
      <dgm:prSet/>
      <dgm:spPr/>
      <dgm:t>
        <a:bodyPr/>
        <a:lstStyle/>
        <a:p>
          <a:endParaRPr lang="es-ES"/>
        </a:p>
      </dgm:t>
    </dgm:pt>
    <dgm:pt modelId="{5CE551C3-2663-4EDA-96A2-33C3B13981C4}" type="sibTrans" cxnId="{1AB29188-E93E-4E0A-A3D9-9300C1332869}">
      <dgm:prSet/>
      <dgm:spPr/>
      <dgm:t>
        <a:bodyPr/>
        <a:lstStyle/>
        <a:p>
          <a:endParaRPr lang="es-ES"/>
        </a:p>
      </dgm:t>
    </dgm:pt>
    <dgm:pt modelId="{02748337-F47E-4B43-A253-B518389127B1}" type="asst">
      <dgm:prSet phldrT="[Texto]" custT="1"/>
      <dgm:spPr/>
      <dgm:t>
        <a:bodyPr/>
        <a:lstStyle/>
        <a:p>
          <a:r>
            <a:rPr lang="ca-ES" sz="1400" noProof="1"/>
            <a:t>Clínica </a:t>
          </a:r>
        </a:p>
        <a:p>
          <a:r>
            <a:rPr lang="ca-ES" sz="1400" noProof="1"/>
            <a:t>dental</a:t>
          </a:r>
        </a:p>
      </dgm:t>
    </dgm:pt>
    <dgm:pt modelId="{D4388D03-C93A-41F1-901B-EFF33DBB8B9C}" type="parTrans" cxnId="{13EB7781-4195-4B3A-93B0-855A50A75870}">
      <dgm:prSet/>
      <dgm:spPr/>
      <dgm:t>
        <a:bodyPr/>
        <a:lstStyle/>
        <a:p>
          <a:endParaRPr lang="es-ES"/>
        </a:p>
      </dgm:t>
    </dgm:pt>
    <dgm:pt modelId="{A81CB447-297C-42FC-82BA-F97A6C3455A5}" type="sibTrans" cxnId="{13EB7781-4195-4B3A-93B0-855A50A75870}">
      <dgm:prSet/>
      <dgm:spPr/>
      <dgm:t>
        <a:bodyPr/>
        <a:lstStyle/>
        <a:p>
          <a:endParaRPr lang="es-ES"/>
        </a:p>
      </dgm:t>
    </dgm:pt>
    <dgm:pt modelId="{E636B580-2DBE-43D2-9B13-BAB49426A5E0}" type="asst">
      <dgm:prSet phldrT="[Texto]" custT="1"/>
      <dgm:spPr/>
      <dgm:t>
        <a:bodyPr/>
        <a:lstStyle/>
        <a:p>
          <a:r>
            <a:rPr lang="ca-ES" sz="1400" noProof="1"/>
            <a:t>Laboratori </a:t>
          </a:r>
        </a:p>
        <a:p>
          <a:r>
            <a:rPr lang="ca-ES" sz="1400" noProof="1"/>
            <a:t>dental</a:t>
          </a:r>
        </a:p>
      </dgm:t>
    </dgm:pt>
    <dgm:pt modelId="{20673D83-2257-4E25-A649-666804C3B48D}" type="parTrans" cxnId="{BC1113F2-BCFE-44EA-A7A0-9CF90F3BFDE8}">
      <dgm:prSet/>
      <dgm:spPr/>
      <dgm:t>
        <a:bodyPr/>
        <a:lstStyle/>
        <a:p>
          <a:endParaRPr lang="es-ES"/>
        </a:p>
      </dgm:t>
    </dgm:pt>
    <dgm:pt modelId="{A7BB06C6-FA69-4FF8-9AAE-DADFE19FF8BE}" type="sibTrans" cxnId="{BC1113F2-BCFE-44EA-A7A0-9CF90F3BFDE8}">
      <dgm:prSet/>
      <dgm:spPr/>
      <dgm:t>
        <a:bodyPr/>
        <a:lstStyle/>
        <a:p>
          <a:endParaRPr lang="es-ES"/>
        </a:p>
      </dgm:t>
    </dgm:pt>
    <dgm:pt modelId="{C4991F3B-41B3-4B10-813F-86EC1A743CF7}" type="asst">
      <dgm:prSet phldrT="[Texto]" custT="1"/>
      <dgm:spPr/>
      <dgm:t>
        <a:bodyPr/>
        <a:lstStyle/>
        <a:p>
          <a:r>
            <a:rPr lang="ca-ES" sz="1400" noProof="1"/>
            <a:t>Cirurgià/ana Maxil·lofacial</a:t>
          </a:r>
        </a:p>
      </dgm:t>
    </dgm:pt>
    <dgm:pt modelId="{B50378B9-D2FD-44B9-B809-971620BB8B23}" type="parTrans" cxnId="{F18B10B5-8479-447A-9356-432AE9BFB0E2}">
      <dgm:prSet/>
      <dgm:spPr/>
      <dgm:t>
        <a:bodyPr/>
        <a:lstStyle/>
        <a:p>
          <a:endParaRPr lang="es-ES"/>
        </a:p>
      </dgm:t>
    </dgm:pt>
    <dgm:pt modelId="{BFD04A57-654C-4A29-9B2C-FEE4CC2F3331}" type="sibTrans" cxnId="{F18B10B5-8479-447A-9356-432AE9BFB0E2}">
      <dgm:prSet/>
      <dgm:spPr/>
      <dgm:t>
        <a:bodyPr/>
        <a:lstStyle/>
        <a:p>
          <a:endParaRPr lang="es-ES"/>
        </a:p>
      </dgm:t>
    </dgm:pt>
    <dgm:pt modelId="{6BDC0BFE-57AC-40D2-9D07-4AAB51F16659}" type="asst">
      <dgm:prSet phldrT="[Texto]" custT="1"/>
      <dgm:spPr/>
      <dgm:t>
        <a:bodyPr/>
        <a:lstStyle/>
        <a:p>
          <a:r>
            <a:rPr lang="ca-ES" sz="1400" noProof="1"/>
            <a:t>Odontòleg/òloga</a:t>
          </a:r>
        </a:p>
        <a:p>
          <a:r>
            <a:rPr lang="ca-ES" sz="1400" noProof="1"/>
            <a:t>Estomatòleg/òloga</a:t>
          </a:r>
        </a:p>
      </dgm:t>
    </dgm:pt>
    <dgm:pt modelId="{D5432E12-390C-4A06-9D94-39B7268B2837}" type="parTrans" cxnId="{E529D09B-8DA8-4189-B825-FEDCAC97B0B2}">
      <dgm:prSet/>
      <dgm:spPr/>
      <dgm:t>
        <a:bodyPr/>
        <a:lstStyle/>
        <a:p>
          <a:endParaRPr lang="es-ES"/>
        </a:p>
      </dgm:t>
    </dgm:pt>
    <dgm:pt modelId="{A4E028BE-827A-4E0B-8D32-67B864AA5F43}" type="sibTrans" cxnId="{E529D09B-8DA8-4189-B825-FEDCAC97B0B2}">
      <dgm:prSet/>
      <dgm:spPr/>
      <dgm:t>
        <a:bodyPr/>
        <a:lstStyle/>
        <a:p>
          <a:endParaRPr lang="es-ES"/>
        </a:p>
      </dgm:t>
    </dgm:pt>
    <dgm:pt modelId="{7178813C-0F9A-4B63-AE80-EB22AD791526}" type="asst">
      <dgm:prSet phldrT="[Texto]" custT="1"/>
      <dgm:spPr/>
      <dgm:t>
        <a:bodyPr/>
        <a:lstStyle/>
        <a:p>
          <a:r>
            <a:rPr lang="ca-ES" sz="1400" noProof="1"/>
            <a:t>Higienista    </a:t>
          </a:r>
        </a:p>
        <a:p>
          <a:r>
            <a:rPr lang="ca-ES" sz="1400" noProof="1"/>
            <a:t> dental</a:t>
          </a:r>
        </a:p>
      </dgm:t>
    </dgm:pt>
    <dgm:pt modelId="{31011FCF-BCC9-4B66-A5F2-97018F9DCE31}" type="parTrans" cxnId="{575428BE-7C52-4C27-9FD8-ED50DF98D4A1}">
      <dgm:prSet/>
      <dgm:spPr/>
      <dgm:t>
        <a:bodyPr/>
        <a:lstStyle/>
        <a:p>
          <a:endParaRPr lang="es-ES"/>
        </a:p>
      </dgm:t>
    </dgm:pt>
    <dgm:pt modelId="{7CC4DE04-7419-43FD-A10D-EDAD83686C5D}" type="sibTrans" cxnId="{575428BE-7C52-4C27-9FD8-ED50DF98D4A1}">
      <dgm:prSet/>
      <dgm:spPr/>
      <dgm:t>
        <a:bodyPr/>
        <a:lstStyle/>
        <a:p>
          <a:endParaRPr lang="es-ES"/>
        </a:p>
      </dgm:t>
    </dgm:pt>
    <dgm:pt modelId="{EAAE48EC-5D77-4003-B524-0EEAECCBD883}" type="asst">
      <dgm:prSet phldrT="[Texto]" custT="1"/>
      <dgm:spPr/>
      <dgm:t>
        <a:bodyPr/>
        <a:lstStyle/>
        <a:p>
          <a:r>
            <a:rPr lang="ca-ES" sz="1400" noProof="1"/>
            <a:t>TCAI</a:t>
          </a:r>
        </a:p>
      </dgm:t>
    </dgm:pt>
    <dgm:pt modelId="{7AAD9379-2515-4BAA-890C-FA9F3F3B30DB}" type="parTrans" cxnId="{7B2514B8-F24E-4B02-9A4C-FF10DC6429ED}">
      <dgm:prSet/>
      <dgm:spPr/>
      <dgm:t>
        <a:bodyPr/>
        <a:lstStyle/>
        <a:p>
          <a:endParaRPr lang="es-ES"/>
        </a:p>
      </dgm:t>
    </dgm:pt>
    <dgm:pt modelId="{64551202-A6E3-446D-B672-5EEA9D3C46FF}" type="sibTrans" cxnId="{7B2514B8-F24E-4B02-9A4C-FF10DC6429ED}">
      <dgm:prSet/>
      <dgm:spPr/>
      <dgm:t>
        <a:bodyPr/>
        <a:lstStyle/>
        <a:p>
          <a:endParaRPr lang="es-ES"/>
        </a:p>
      </dgm:t>
    </dgm:pt>
    <dgm:pt modelId="{D49E6109-9F1E-424A-9BD7-BE09624045F4}" type="asst">
      <dgm:prSet phldrT="[Texto]" custT="1"/>
      <dgm:spPr/>
      <dgm:t>
        <a:bodyPr/>
        <a:lstStyle/>
        <a:p>
          <a:r>
            <a:rPr lang="ca-ES" sz="1400" noProof="0" dirty="0"/>
            <a:t>Protètic/a </a:t>
          </a:r>
        </a:p>
        <a:p>
          <a:r>
            <a:rPr lang="ca-ES" sz="1400" noProof="0" dirty="0"/>
            <a:t>  dental</a:t>
          </a:r>
        </a:p>
      </dgm:t>
    </dgm:pt>
    <dgm:pt modelId="{C9391ABE-6277-4DA1-BD5F-B9FAA8D497B6}" type="parTrans" cxnId="{16A253D8-4E5B-4CA2-A718-10A6BFE44FBC}">
      <dgm:prSet/>
      <dgm:spPr/>
      <dgm:t>
        <a:bodyPr/>
        <a:lstStyle/>
        <a:p>
          <a:endParaRPr lang="es-ES"/>
        </a:p>
      </dgm:t>
    </dgm:pt>
    <dgm:pt modelId="{F69E61BD-EA82-4CB6-AED8-3D3C45AB7E21}" type="sibTrans" cxnId="{16A253D8-4E5B-4CA2-A718-10A6BFE44FBC}">
      <dgm:prSet/>
      <dgm:spPr/>
      <dgm:t>
        <a:bodyPr/>
        <a:lstStyle/>
        <a:p>
          <a:endParaRPr lang="es-ES"/>
        </a:p>
      </dgm:t>
    </dgm:pt>
    <dgm:pt modelId="{6CA31066-6B49-4675-8440-3B612AFE8605}">
      <dgm:prSet phldrT="[Texto]" custT="1"/>
      <dgm:spPr/>
      <dgm:t>
        <a:bodyPr/>
        <a:lstStyle/>
        <a:p>
          <a:r>
            <a:rPr lang="ca-ES" sz="1400" b="1" noProof="0" dirty="0"/>
            <a:t>PERFILS PROFESSIONALS EN LA SALUT BUCODENTAL</a:t>
          </a:r>
        </a:p>
      </dgm:t>
    </dgm:pt>
    <dgm:pt modelId="{963B1B08-1EE1-4CC7-A413-48F7ED358916}" type="sibTrans" cxnId="{9E20A46E-BC4E-45BA-BA39-556308DBD354}">
      <dgm:prSet/>
      <dgm:spPr/>
      <dgm:t>
        <a:bodyPr/>
        <a:lstStyle/>
        <a:p>
          <a:endParaRPr lang="es-ES"/>
        </a:p>
      </dgm:t>
    </dgm:pt>
    <dgm:pt modelId="{3717F306-CFB6-4A99-9107-BC8A186A3F66}" type="parTrans" cxnId="{9E20A46E-BC4E-45BA-BA39-556308DBD354}">
      <dgm:prSet/>
      <dgm:spPr/>
      <dgm:t>
        <a:bodyPr/>
        <a:lstStyle/>
        <a:p>
          <a:endParaRPr lang="es-ES"/>
        </a:p>
      </dgm:t>
    </dgm:pt>
    <dgm:pt modelId="{9106F250-64DA-4E02-9A5F-DC86BDD29604}" type="pres">
      <dgm:prSet presAssocID="{C1A04AFC-DE45-4C00-8750-06C9A29F845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FC5DEE1-CBBD-4DF3-856D-14B49E6162E1}" type="pres">
      <dgm:prSet presAssocID="{C1A04AFC-DE45-4C00-8750-06C9A29F8451}" presName="hierFlow" presStyleCnt="0"/>
      <dgm:spPr/>
    </dgm:pt>
    <dgm:pt modelId="{EA85CE37-ECF6-4696-B65F-EEB7FCD7C4E2}" type="pres">
      <dgm:prSet presAssocID="{C1A04AFC-DE45-4C00-8750-06C9A29F845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F3555B7-83C4-49F1-A9FA-48CABFC1A40C}" type="pres">
      <dgm:prSet presAssocID="{6CA31066-6B49-4675-8440-3B612AFE8605}" presName="Name14" presStyleCnt="0"/>
      <dgm:spPr/>
    </dgm:pt>
    <dgm:pt modelId="{1672A0BA-12CE-476E-A39D-371EFC494029}" type="pres">
      <dgm:prSet presAssocID="{6CA31066-6B49-4675-8440-3B612AFE8605}" presName="level1Shape" presStyleLbl="node0" presStyleIdx="0" presStyleCnt="1" custScaleX="488013">
        <dgm:presLayoutVars>
          <dgm:chPref val="3"/>
        </dgm:presLayoutVars>
      </dgm:prSet>
      <dgm:spPr/>
    </dgm:pt>
    <dgm:pt modelId="{AFAAC21C-0DD0-4A8A-97DE-C9A7E6CF7896}" type="pres">
      <dgm:prSet presAssocID="{6CA31066-6B49-4675-8440-3B612AFE8605}" presName="hierChild2" presStyleCnt="0"/>
      <dgm:spPr/>
    </dgm:pt>
    <dgm:pt modelId="{BF525C54-B0B8-4402-8571-3DB737106633}" type="pres">
      <dgm:prSet presAssocID="{90D6B5BA-2A09-4B59-AF16-6E2B507F6A7D}" presName="Name19" presStyleLbl="parChTrans1D2" presStyleIdx="0" presStyleCnt="3"/>
      <dgm:spPr/>
    </dgm:pt>
    <dgm:pt modelId="{73B62A50-0B86-40BF-A641-C493D6F615DE}" type="pres">
      <dgm:prSet presAssocID="{C36C5507-68C4-42B5-AC1B-54D0D4A8B87A}" presName="Name21" presStyleCnt="0"/>
      <dgm:spPr/>
    </dgm:pt>
    <dgm:pt modelId="{FBC7BABC-AF18-4829-B53D-43046F9706D5}" type="pres">
      <dgm:prSet presAssocID="{C36C5507-68C4-42B5-AC1B-54D0D4A8B87A}" presName="level2Shape" presStyleLbl="asst1" presStyleIdx="0" presStyleCnt="8" custScaleX="123489"/>
      <dgm:spPr/>
    </dgm:pt>
    <dgm:pt modelId="{E30BDFCD-2183-4E43-818C-D37903EA4C8A}" type="pres">
      <dgm:prSet presAssocID="{C36C5507-68C4-42B5-AC1B-54D0D4A8B87A}" presName="hierChild3" presStyleCnt="0"/>
      <dgm:spPr/>
    </dgm:pt>
    <dgm:pt modelId="{70B94F97-13DD-4A91-A9BF-13735E6412CF}" type="pres">
      <dgm:prSet presAssocID="{B50378B9-D2FD-44B9-B809-971620BB8B23}" presName="Name19" presStyleLbl="parChTrans1D3" presStyleIdx="0" presStyleCnt="5"/>
      <dgm:spPr/>
    </dgm:pt>
    <dgm:pt modelId="{C94FDD58-1648-418A-B631-126760D02B13}" type="pres">
      <dgm:prSet presAssocID="{C4991F3B-41B3-4B10-813F-86EC1A743CF7}" presName="Name21" presStyleCnt="0"/>
      <dgm:spPr/>
    </dgm:pt>
    <dgm:pt modelId="{CD4D830F-D4C0-44A1-9C78-ACA9F8238E0A}" type="pres">
      <dgm:prSet presAssocID="{C4991F3B-41B3-4B10-813F-86EC1A743CF7}" presName="level2Shape" presStyleLbl="asst1" presStyleIdx="1" presStyleCnt="8" custScaleX="123489"/>
      <dgm:spPr/>
    </dgm:pt>
    <dgm:pt modelId="{A883C35B-3BEF-4D39-BCD1-81B4CE368287}" type="pres">
      <dgm:prSet presAssocID="{C4991F3B-41B3-4B10-813F-86EC1A743CF7}" presName="hierChild3" presStyleCnt="0"/>
      <dgm:spPr/>
    </dgm:pt>
    <dgm:pt modelId="{A851E4F3-220B-41AC-B44B-DC1F15B227ED}" type="pres">
      <dgm:prSet presAssocID="{D4388D03-C93A-41F1-901B-EFF33DBB8B9C}" presName="Name19" presStyleLbl="parChTrans1D2" presStyleIdx="1" presStyleCnt="3"/>
      <dgm:spPr/>
    </dgm:pt>
    <dgm:pt modelId="{C2725A20-3B3A-43E8-9E6F-C952814C5082}" type="pres">
      <dgm:prSet presAssocID="{02748337-F47E-4B43-A253-B518389127B1}" presName="Name21" presStyleCnt="0"/>
      <dgm:spPr/>
    </dgm:pt>
    <dgm:pt modelId="{65D0F597-6F48-44BD-81BA-84F45C25B585}" type="pres">
      <dgm:prSet presAssocID="{02748337-F47E-4B43-A253-B518389127B1}" presName="level2Shape" presStyleLbl="asst1" presStyleIdx="2" presStyleCnt="8" custScaleX="198203"/>
      <dgm:spPr/>
    </dgm:pt>
    <dgm:pt modelId="{0D21EF26-63B0-4E85-B441-941EC07D2BFE}" type="pres">
      <dgm:prSet presAssocID="{02748337-F47E-4B43-A253-B518389127B1}" presName="hierChild3" presStyleCnt="0"/>
      <dgm:spPr/>
    </dgm:pt>
    <dgm:pt modelId="{49F48126-8696-4A67-BE4C-3DCB1CC88253}" type="pres">
      <dgm:prSet presAssocID="{D5432E12-390C-4A06-9D94-39B7268B2837}" presName="Name19" presStyleLbl="parChTrans1D3" presStyleIdx="1" presStyleCnt="5"/>
      <dgm:spPr/>
    </dgm:pt>
    <dgm:pt modelId="{599335BD-C9DD-4658-98FA-262B6B902C9F}" type="pres">
      <dgm:prSet presAssocID="{6BDC0BFE-57AC-40D2-9D07-4AAB51F16659}" presName="Name21" presStyleCnt="0"/>
      <dgm:spPr/>
    </dgm:pt>
    <dgm:pt modelId="{DFBC9D1B-430B-4B7E-A192-7B14B87C4294}" type="pres">
      <dgm:prSet presAssocID="{6BDC0BFE-57AC-40D2-9D07-4AAB51F16659}" presName="level2Shape" presStyleLbl="asst1" presStyleIdx="3" presStyleCnt="8" custScaleX="194645"/>
      <dgm:spPr/>
    </dgm:pt>
    <dgm:pt modelId="{E4D82AD6-1334-479C-A25B-A87743935CA4}" type="pres">
      <dgm:prSet presAssocID="{6BDC0BFE-57AC-40D2-9D07-4AAB51F16659}" presName="hierChild3" presStyleCnt="0"/>
      <dgm:spPr/>
    </dgm:pt>
    <dgm:pt modelId="{2EC0BF21-02F3-474A-AC9D-0B2DE0B62406}" type="pres">
      <dgm:prSet presAssocID="{31011FCF-BCC9-4B66-A5F2-97018F9DCE31}" presName="Name19" presStyleLbl="parChTrans1D3" presStyleIdx="2" presStyleCnt="5"/>
      <dgm:spPr/>
    </dgm:pt>
    <dgm:pt modelId="{529A3A94-6138-4793-B195-B9F8964F772B}" type="pres">
      <dgm:prSet presAssocID="{7178813C-0F9A-4B63-AE80-EB22AD791526}" presName="Name21" presStyleCnt="0"/>
      <dgm:spPr/>
    </dgm:pt>
    <dgm:pt modelId="{38E6CD18-9955-48B7-B1EF-1ADB64E0E37D}" type="pres">
      <dgm:prSet presAssocID="{7178813C-0F9A-4B63-AE80-EB22AD791526}" presName="level2Shape" presStyleLbl="asst1" presStyleIdx="4" presStyleCnt="8" custScaleX="123489" custLinFactNeighborX="-9900"/>
      <dgm:spPr/>
    </dgm:pt>
    <dgm:pt modelId="{C0005726-FE44-4A98-A026-3B6363028D7C}" type="pres">
      <dgm:prSet presAssocID="{7178813C-0F9A-4B63-AE80-EB22AD791526}" presName="hierChild3" presStyleCnt="0"/>
      <dgm:spPr/>
    </dgm:pt>
    <dgm:pt modelId="{CAB7BEB4-F7DD-4F41-83A2-58CFCB9D1D69}" type="pres">
      <dgm:prSet presAssocID="{7AAD9379-2515-4BAA-890C-FA9F3F3B30DB}" presName="Name19" presStyleLbl="parChTrans1D3" presStyleIdx="3" presStyleCnt="5"/>
      <dgm:spPr/>
    </dgm:pt>
    <dgm:pt modelId="{1A235464-573A-4864-9581-B29A97732C52}" type="pres">
      <dgm:prSet presAssocID="{EAAE48EC-5D77-4003-B524-0EEAECCBD883}" presName="Name21" presStyleCnt="0"/>
      <dgm:spPr/>
    </dgm:pt>
    <dgm:pt modelId="{FACE0155-578E-4D93-AF53-83931BC616EA}" type="pres">
      <dgm:prSet presAssocID="{EAAE48EC-5D77-4003-B524-0EEAECCBD883}" presName="level2Shape" presStyleLbl="asst1" presStyleIdx="5" presStyleCnt="8" custScaleX="123489"/>
      <dgm:spPr/>
    </dgm:pt>
    <dgm:pt modelId="{33A02B66-A860-4306-8691-590D3504B74C}" type="pres">
      <dgm:prSet presAssocID="{EAAE48EC-5D77-4003-B524-0EEAECCBD883}" presName="hierChild3" presStyleCnt="0"/>
      <dgm:spPr/>
    </dgm:pt>
    <dgm:pt modelId="{79D07F57-9D61-4100-9D98-7D3440CDBCC8}" type="pres">
      <dgm:prSet presAssocID="{20673D83-2257-4E25-A649-666804C3B48D}" presName="Name19" presStyleLbl="parChTrans1D2" presStyleIdx="2" presStyleCnt="3"/>
      <dgm:spPr/>
    </dgm:pt>
    <dgm:pt modelId="{42939E67-67E3-4A2E-935D-95F5CF5B9D88}" type="pres">
      <dgm:prSet presAssocID="{E636B580-2DBE-43D2-9B13-BAB49426A5E0}" presName="Name21" presStyleCnt="0"/>
      <dgm:spPr/>
    </dgm:pt>
    <dgm:pt modelId="{17FBDA1F-1874-4D64-AFE9-94802DD895FF}" type="pres">
      <dgm:prSet presAssocID="{E636B580-2DBE-43D2-9B13-BAB49426A5E0}" presName="level2Shape" presStyleLbl="asst1" presStyleIdx="6" presStyleCnt="8" custScaleX="123489"/>
      <dgm:spPr/>
    </dgm:pt>
    <dgm:pt modelId="{38177499-DCEE-4F65-9283-A2BF3C9A56D2}" type="pres">
      <dgm:prSet presAssocID="{E636B580-2DBE-43D2-9B13-BAB49426A5E0}" presName="hierChild3" presStyleCnt="0"/>
      <dgm:spPr/>
    </dgm:pt>
    <dgm:pt modelId="{6B5DDDD3-1E54-4717-B374-C8D772C1DEF6}" type="pres">
      <dgm:prSet presAssocID="{C9391ABE-6277-4DA1-BD5F-B9FAA8D497B6}" presName="Name19" presStyleLbl="parChTrans1D3" presStyleIdx="4" presStyleCnt="5"/>
      <dgm:spPr/>
    </dgm:pt>
    <dgm:pt modelId="{66BFF754-644B-4A7E-9D2A-F8323E1396CB}" type="pres">
      <dgm:prSet presAssocID="{D49E6109-9F1E-424A-9BD7-BE09624045F4}" presName="Name21" presStyleCnt="0"/>
      <dgm:spPr/>
    </dgm:pt>
    <dgm:pt modelId="{5440B7D9-6F6E-479A-B7B0-AFD5AA08C9E5}" type="pres">
      <dgm:prSet presAssocID="{D49E6109-9F1E-424A-9BD7-BE09624045F4}" presName="level2Shape" presStyleLbl="asst1" presStyleIdx="7" presStyleCnt="8" custScaleX="123489"/>
      <dgm:spPr/>
    </dgm:pt>
    <dgm:pt modelId="{E23BC99F-E59C-4160-9A3B-90C180752FF1}" type="pres">
      <dgm:prSet presAssocID="{D49E6109-9F1E-424A-9BD7-BE09624045F4}" presName="hierChild3" presStyleCnt="0"/>
      <dgm:spPr/>
    </dgm:pt>
    <dgm:pt modelId="{07D0EE61-E8B6-4179-8FFE-5A1096BFB871}" type="pres">
      <dgm:prSet presAssocID="{C1A04AFC-DE45-4C00-8750-06C9A29F8451}" presName="bgShapesFlow" presStyleCnt="0"/>
      <dgm:spPr/>
    </dgm:pt>
  </dgm:ptLst>
  <dgm:cxnLst>
    <dgm:cxn modelId="{2525CC26-36A7-4BC5-BD6D-8B3C2B21B624}" type="presOf" srcId="{C1A04AFC-DE45-4C00-8750-06C9A29F8451}" destId="{9106F250-64DA-4E02-9A5F-DC86BDD29604}" srcOrd="0" destOrd="0" presId="urn:microsoft.com/office/officeart/2005/8/layout/hierarchy6"/>
    <dgm:cxn modelId="{15E46F28-7B9B-46DA-91A4-2F9486B37A02}" type="presOf" srcId="{90D6B5BA-2A09-4B59-AF16-6E2B507F6A7D}" destId="{BF525C54-B0B8-4402-8571-3DB737106633}" srcOrd="0" destOrd="0" presId="urn:microsoft.com/office/officeart/2005/8/layout/hierarchy6"/>
    <dgm:cxn modelId="{87D3EB30-ACED-4200-8AEE-5C1F6CAED3F7}" type="presOf" srcId="{D4388D03-C93A-41F1-901B-EFF33DBB8B9C}" destId="{A851E4F3-220B-41AC-B44B-DC1F15B227ED}" srcOrd="0" destOrd="0" presId="urn:microsoft.com/office/officeart/2005/8/layout/hierarchy6"/>
    <dgm:cxn modelId="{28FA2D34-756B-46CB-BEF3-0F523DAA0FAD}" type="presOf" srcId="{6CA31066-6B49-4675-8440-3B612AFE8605}" destId="{1672A0BA-12CE-476E-A39D-371EFC494029}" srcOrd="0" destOrd="0" presId="urn:microsoft.com/office/officeart/2005/8/layout/hierarchy6"/>
    <dgm:cxn modelId="{B713FA36-51E3-445D-A8F2-0827B6CA4609}" type="presOf" srcId="{7AAD9379-2515-4BAA-890C-FA9F3F3B30DB}" destId="{CAB7BEB4-F7DD-4F41-83A2-58CFCB9D1D69}" srcOrd="0" destOrd="0" presId="urn:microsoft.com/office/officeart/2005/8/layout/hierarchy6"/>
    <dgm:cxn modelId="{9E20A46E-BC4E-45BA-BA39-556308DBD354}" srcId="{C1A04AFC-DE45-4C00-8750-06C9A29F8451}" destId="{6CA31066-6B49-4675-8440-3B612AFE8605}" srcOrd="0" destOrd="0" parTransId="{3717F306-CFB6-4A99-9107-BC8A186A3F66}" sibTransId="{963B1B08-1EE1-4CC7-A413-48F7ED358916}"/>
    <dgm:cxn modelId="{DB080D52-DC29-44E9-9A8E-11C9C9997D74}" type="presOf" srcId="{B50378B9-D2FD-44B9-B809-971620BB8B23}" destId="{70B94F97-13DD-4A91-A9BF-13735E6412CF}" srcOrd="0" destOrd="0" presId="urn:microsoft.com/office/officeart/2005/8/layout/hierarchy6"/>
    <dgm:cxn modelId="{53F71480-71CA-4726-B9B9-D61A7EBA389D}" type="presOf" srcId="{E636B580-2DBE-43D2-9B13-BAB49426A5E0}" destId="{17FBDA1F-1874-4D64-AFE9-94802DD895FF}" srcOrd="0" destOrd="0" presId="urn:microsoft.com/office/officeart/2005/8/layout/hierarchy6"/>
    <dgm:cxn modelId="{13EB7781-4195-4B3A-93B0-855A50A75870}" srcId="{6CA31066-6B49-4675-8440-3B612AFE8605}" destId="{02748337-F47E-4B43-A253-B518389127B1}" srcOrd="1" destOrd="0" parTransId="{D4388D03-C93A-41F1-901B-EFF33DBB8B9C}" sibTransId="{A81CB447-297C-42FC-82BA-F97A6C3455A5}"/>
    <dgm:cxn modelId="{1AB29188-E93E-4E0A-A3D9-9300C1332869}" srcId="{6CA31066-6B49-4675-8440-3B612AFE8605}" destId="{C36C5507-68C4-42B5-AC1B-54D0D4A8B87A}" srcOrd="0" destOrd="0" parTransId="{90D6B5BA-2A09-4B59-AF16-6E2B507F6A7D}" sibTransId="{5CE551C3-2663-4EDA-96A2-33C3B13981C4}"/>
    <dgm:cxn modelId="{E529D09B-8DA8-4189-B825-FEDCAC97B0B2}" srcId="{02748337-F47E-4B43-A253-B518389127B1}" destId="{6BDC0BFE-57AC-40D2-9D07-4AAB51F16659}" srcOrd="0" destOrd="0" parTransId="{D5432E12-390C-4A06-9D94-39B7268B2837}" sibTransId="{A4E028BE-827A-4E0B-8D32-67B864AA5F43}"/>
    <dgm:cxn modelId="{20A5C0AC-E85B-4744-B28E-EB7ADA6E94DC}" type="presOf" srcId="{D5432E12-390C-4A06-9D94-39B7268B2837}" destId="{49F48126-8696-4A67-BE4C-3DCB1CC88253}" srcOrd="0" destOrd="0" presId="urn:microsoft.com/office/officeart/2005/8/layout/hierarchy6"/>
    <dgm:cxn modelId="{1D8A6AB4-7810-4A08-AA98-0722BE2C19C3}" type="presOf" srcId="{C36C5507-68C4-42B5-AC1B-54D0D4A8B87A}" destId="{FBC7BABC-AF18-4829-B53D-43046F9706D5}" srcOrd="0" destOrd="0" presId="urn:microsoft.com/office/officeart/2005/8/layout/hierarchy6"/>
    <dgm:cxn modelId="{F18B10B5-8479-447A-9356-432AE9BFB0E2}" srcId="{C36C5507-68C4-42B5-AC1B-54D0D4A8B87A}" destId="{C4991F3B-41B3-4B10-813F-86EC1A743CF7}" srcOrd="0" destOrd="0" parTransId="{B50378B9-D2FD-44B9-B809-971620BB8B23}" sibTransId="{BFD04A57-654C-4A29-9B2C-FEE4CC2F3331}"/>
    <dgm:cxn modelId="{7B2514B8-F24E-4B02-9A4C-FF10DC6429ED}" srcId="{02748337-F47E-4B43-A253-B518389127B1}" destId="{EAAE48EC-5D77-4003-B524-0EEAECCBD883}" srcOrd="2" destOrd="0" parTransId="{7AAD9379-2515-4BAA-890C-FA9F3F3B30DB}" sibTransId="{64551202-A6E3-446D-B672-5EEA9D3C46FF}"/>
    <dgm:cxn modelId="{475315B9-1314-46E5-BF95-E8044FE8098A}" type="presOf" srcId="{02748337-F47E-4B43-A253-B518389127B1}" destId="{65D0F597-6F48-44BD-81BA-84F45C25B585}" srcOrd="0" destOrd="0" presId="urn:microsoft.com/office/officeart/2005/8/layout/hierarchy6"/>
    <dgm:cxn modelId="{575428BE-7C52-4C27-9FD8-ED50DF98D4A1}" srcId="{02748337-F47E-4B43-A253-B518389127B1}" destId="{7178813C-0F9A-4B63-AE80-EB22AD791526}" srcOrd="1" destOrd="0" parTransId="{31011FCF-BCC9-4B66-A5F2-97018F9DCE31}" sibTransId="{7CC4DE04-7419-43FD-A10D-EDAD83686C5D}"/>
    <dgm:cxn modelId="{73278FC3-FD1E-4CD1-B6BD-3164BD91C741}" type="presOf" srcId="{31011FCF-BCC9-4B66-A5F2-97018F9DCE31}" destId="{2EC0BF21-02F3-474A-AC9D-0B2DE0B62406}" srcOrd="0" destOrd="0" presId="urn:microsoft.com/office/officeart/2005/8/layout/hierarchy6"/>
    <dgm:cxn modelId="{B54309C6-7CE2-4512-A377-0C9C0CD100C2}" type="presOf" srcId="{20673D83-2257-4E25-A649-666804C3B48D}" destId="{79D07F57-9D61-4100-9D98-7D3440CDBCC8}" srcOrd="0" destOrd="0" presId="urn:microsoft.com/office/officeart/2005/8/layout/hierarchy6"/>
    <dgm:cxn modelId="{5CB771CF-8192-47EF-BC36-BA322C13A0C8}" type="presOf" srcId="{D49E6109-9F1E-424A-9BD7-BE09624045F4}" destId="{5440B7D9-6F6E-479A-B7B0-AFD5AA08C9E5}" srcOrd="0" destOrd="0" presId="urn:microsoft.com/office/officeart/2005/8/layout/hierarchy6"/>
    <dgm:cxn modelId="{8AAEE8D6-6AF8-4383-A726-B6C68B86778D}" type="presOf" srcId="{C9391ABE-6277-4DA1-BD5F-B9FAA8D497B6}" destId="{6B5DDDD3-1E54-4717-B374-C8D772C1DEF6}" srcOrd="0" destOrd="0" presId="urn:microsoft.com/office/officeart/2005/8/layout/hierarchy6"/>
    <dgm:cxn modelId="{A7D1CBD7-A0AE-482A-8119-DA24C9F9BDD6}" type="presOf" srcId="{7178813C-0F9A-4B63-AE80-EB22AD791526}" destId="{38E6CD18-9955-48B7-B1EF-1ADB64E0E37D}" srcOrd="0" destOrd="0" presId="urn:microsoft.com/office/officeart/2005/8/layout/hierarchy6"/>
    <dgm:cxn modelId="{16A253D8-4E5B-4CA2-A718-10A6BFE44FBC}" srcId="{E636B580-2DBE-43D2-9B13-BAB49426A5E0}" destId="{D49E6109-9F1E-424A-9BD7-BE09624045F4}" srcOrd="0" destOrd="0" parTransId="{C9391ABE-6277-4DA1-BD5F-B9FAA8D497B6}" sibTransId="{F69E61BD-EA82-4CB6-AED8-3D3C45AB7E21}"/>
    <dgm:cxn modelId="{F0C6ACE0-73A3-4D0E-A9F2-B12D2AA99654}" type="presOf" srcId="{6BDC0BFE-57AC-40D2-9D07-4AAB51F16659}" destId="{DFBC9D1B-430B-4B7E-A192-7B14B87C4294}" srcOrd="0" destOrd="0" presId="urn:microsoft.com/office/officeart/2005/8/layout/hierarchy6"/>
    <dgm:cxn modelId="{991643EB-8363-4442-9116-5EC339199565}" type="presOf" srcId="{C4991F3B-41B3-4B10-813F-86EC1A743CF7}" destId="{CD4D830F-D4C0-44A1-9C78-ACA9F8238E0A}" srcOrd="0" destOrd="0" presId="urn:microsoft.com/office/officeart/2005/8/layout/hierarchy6"/>
    <dgm:cxn modelId="{187AF0EB-D8A0-4763-9B9B-1A192A563198}" type="presOf" srcId="{EAAE48EC-5D77-4003-B524-0EEAECCBD883}" destId="{FACE0155-578E-4D93-AF53-83931BC616EA}" srcOrd="0" destOrd="0" presId="urn:microsoft.com/office/officeart/2005/8/layout/hierarchy6"/>
    <dgm:cxn modelId="{BC1113F2-BCFE-44EA-A7A0-9CF90F3BFDE8}" srcId="{6CA31066-6B49-4675-8440-3B612AFE8605}" destId="{E636B580-2DBE-43D2-9B13-BAB49426A5E0}" srcOrd="2" destOrd="0" parTransId="{20673D83-2257-4E25-A649-666804C3B48D}" sibTransId="{A7BB06C6-FA69-4FF8-9AAE-DADFE19FF8BE}"/>
    <dgm:cxn modelId="{AA8D2539-62F7-4F34-B8B9-DCD20C0B5D20}" type="presParOf" srcId="{9106F250-64DA-4E02-9A5F-DC86BDD29604}" destId="{4FC5DEE1-CBBD-4DF3-856D-14B49E6162E1}" srcOrd="0" destOrd="0" presId="urn:microsoft.com/office/officeart/2005/8/layout/hierarchy6"/>
    <dgm:cxn modelId="{277962EF-E115-435B-86D1-6D92EF0FB6E9}" type="presParOf" srcId="{4FC5DEE1-CBBD-4DF3-856D-14B49E6162E1}" destId="{EA85CE37-ECF6-4696-B65F-EEB7FCD7C4E2}" srcOrd="0" destOrd="0" presId="urn:microsoft.com/office/officeart/2005/8/layout/hierarchy6"/>
    <dgm:cxn modelId="{C1D0A549-C49A-4F49-8ECA-8934E7D72D2A}" type="presParOf" srcId="{EA85CE37-ECF6-4696-B65F-EEB7FCD7C4E2}" destId="{2F3555B7-83C4-49F1-A9FA-48CABFC1A40C}" srcOrd="0" destOrd="0" presId="urn:microsoft.com/office/officeart/2005/8/layout/hierarchy6"/>
    <dgm:cxn modelId="{B1DBB50D-197A-4A57-9A4E-3226A08B9C1B}" type="presParOf" srcId="{2F3555B7-83C4-49F1-A9FA-48CABFC1A40C}" destId="{1672A0BA-12CE-476E-A39D-371EFC494029}" srcOrd="0" destOrd="0" presId="urn:microsoft.com/office/officeart/2005/8/layout/hierarchy6"/>
    <dgm:cxn modelId="{35472DEF-6688-48A5-AEB5-70C3FF7FDCFC}" type="presParOf" srcId="{2F3555B7-83C4-49F1-A9FA-48CABFC1A40C}" destId="{AFAAC21C-0DD0-4A8A-97DE-C9A7E6CF7896}" srcOrd="1" destOrd="0" presId="urn:microsoft.com/office/officeart/2005/8/layout/hierarchy6"/>
    <dgm:cxn modelId="{6CA2C42C-C165-4336-BD57-D3428645893E}" type="presParOf" srcId="{AFAAC21C-0DD0-4A8A-97DE-C9A7E6CF7896}" destId="{BF525C54-B0B8-4402-8571-3DB737106633}" srcOrd="0" destOrd="0" presId="urn:microsoft.com/office/officeart/2005/8/layout/hierarchy6"/>
    <dgm:cxn modelId="{1D607D14-DF42-4517-9432-630CE0FEC889}" type="presParOf" srcId="{AFAAC21C-0DD0-4A8A-97DE-C9A7E6CF7896}" destId="{73B62A50-0B86-40BF-A641-C493D6F615DE}" srcOrd="1" destOrd="0" presId="urn:microsoft.com/office/officeart/2005/8/layout/hierarchy6"/>
    <dgm:cxn modelId="{4B5B5F7F-453F-46D2-83F5-C9F71A37555D}" type="presParOf" srcId="{73B62A50-0B86-40BF-A641-C493D6F615DE}" destId="{FBC7BABC-AF18-4829-B53D-43046F9706D5}" srcOrd="0" destOrd="0" presId="urn:microsoft.com/office/officeart/2005/8/layout/hierarchy6"/>
    <dgm:cxn modelId="{F66AD864-9F9D-429C-B17C-C6A84E343DB1}" type="presParOf" srcId="{73B62A50-0B86-40BF-A641-C493D6F615DE}" destId="{E30BDFCD-2183-4E43-818C-D37903EA4C8A}" srcOrd="1" destOrd="0" presId="urn:microsoft.com/office/officeart/2005/8/layout/hierarchy6"/>
    <dgm:cxn modelId="{AD12157D-09CB-42C5-8823-07C783C21E4D}" type="presParOf" srcId="{E30BDFCD-2183-4E43-818C-D37903EA4C8A}" destId="{70B94F97-13DD-4A91-A9BF-13735E6412CF}" srcOrd="0" destOrd="0" presId="urn:microsoft.com/office/officeart/2005/8/layout/hierarchy6"/>
    <dgm:cxn modelId="{AA1950C7-D658-4B08-89FB-C6B4677C8C79}" type="presParOf" srcId="{E30BDFCD-2183-4E43-818C-D37903EA4C8A}" destId="{C94FDD58-1648-418A-B631-126760D02B13}" srcOrd="1" destOrd="0" presId="urn:microsoft.com/office/officeart/2005/8/layout/hierarchy6"/>
    <dgm:cxn modelId="{E0E02A7B-D94E-47F1-BAF2-E67A59B8EBF4}" type="presParOf" srcId="{C94FDD58-1648-418A-B631-126760D02B13}" destId="{CD4D830F-D4C0-44A1-9C78-ACA9F8238E0A}" srcOrd="0" destOrd="0" presId="urn:microsoft.com/office/officeart/2005/8/layout/hierarchy6"/>
    <dgm:cxn modelId="{1C20D8B1-3E12-48DB-9ACA-65C973E78B38}" type="presParOf" srcId="{C94FDD58-1648-418A-B631-126760D02B13}" destId="{A883C35B-3BEF-4D39-BCD1-81B4CE368287}" srcOrd="1" destOrd="0" presId="urn:microsoft.com/office/officeart/2005/8/layout/hierarchy6"/>
    <dgm:cxn modelId="{DD10A6AA-CB0C-4001-AC26-3A2275A62768}" type="presParOf" srcId="{AFAAC21C-0DD0-4A8A-97DE-C9A7E6CF7896}" destId="{A851E4F3-220B-41AC-B44B-DC1F15B227ED}" srcOrd="2" destOrd="0" presId="urn:microsoft.com/office/officeart/2005/8/layout/hierarchy6"/>
    <dgm:cxn modelId="{64220C15-A07E-4BEA-879B-74319C340FA5}" type="presParOf" srcId="{AFAAC21C-0DD0-4A8A-97DE-C9A7E6CF7896}" destId="{C2725A20-3B3A-43E8-9E6F-C952814C5082}" srcOrd="3" destOrd="0" presId="urn:microsoft.com/office/officeart/2005/8/layout/hierarchy6"/>
    <dgm:cxn modelId="{6CB3E70B-4580-4925-B9DA-46D34625CC62}" type="presParOf" srcId="{C2725A20-3B3A-43E8-9E6F-C952814C5082}" destId="{65D0F597-6F48-44BD-81BA-84F45C25B585}" srcOrd="0" destOrd="0" presId="urn:microsoft.com/office/officeart/2005/8/layout/hierarchy6"/>
    <dgm:cxn modelId="{9686507A-76D8-41F5-8A84-13B903D9DC5F}" type="presParOf" srcId="{C2725A20-3B3A-43E8-9E6F-C952814C5082}" destId="{0D21EF26-63B0-4E85-B441-941EC07D2BFE}" srcOrd="1" destOrd="0" presId="urn:microsoft.com/office/officeart/2005/8/layout/hierarchy6"/>
    <dgm:cxn modelId="{01708ABB-117B-412E-A8DA-4A785ED25936}" type="presParOf" srcId="{0D21EF26-63B0-4E85-B441-941EC07D2BFE}" destId="{49F48126-8696-4A67-BE4C-3DCB1CC88253}" srcOrd="0" destOrd="0" presId="urn:microsoft.com/office/officeart/2005/8/layout/hierarchy6"/>
    <dgm:cxn modelId="{AE3D78D2-DBDD-45AF-A0CA-40EB04B72DC5}" type="presParOf" srcId="{0D21EF26-63B0-4E85-B441-941EC07D2BFE}" destId="{599335BD-C9DD-4658-98FA-262B6B902C9F}" srcOrd="1" destOrd="0" presId="urn:microsoft.com/office/officeart/2005/8/layout/hierarchy6"/>
    <dgm:cxn modelId="{FDB7ABD3-A55C-4EDC-A788-C395EFFF2BA7}" type="presParOf" srcId="{599335BD-C9DD-4658-98FA-262B6B902C9F}" destId="{DFBC9D1B-430B-4B7E-A192-7B14B87C4294}" srcOrd="0" destOrd="0" presId="urn:microsoft.com/office/officeart/2005/8/layout/hierarchy6"/>
    <dgm:cxn modelId="{DBA9F88E-CAAC-4286-B958-3F35F77A8077}" type="presParOf" srcId="{599335BD-C9DD-4658-98FA-262B6B902C9F}" destId="{E4D82AD6-1334-479C-A25B-A87743935CA4}" srcOrd="1" destOrd="0" presId="urn:microsoft.com/office/officeart/2005/8/layout/hierarchy6"/>
    <dgm:cxn modelId="{C3C62967-08BF-4B9F-BE4B-648B70287E31}" type="presParOf" srcId="{0D21EF26-63B0-4E85-B441-941EC07D2BFE}" destId="{2EC0BF21-02F3-474A-AC9D-0B2DE0B62406}" srcOrd="2" destOrd="0" presId="urn:microsoft.com/office/officeart/2005/8/layout/hierarchy6"/>
    <dgm:cxn modelId="{3336B162-EA9C-4D38-B40C-8F71F60D283E}" type="presParOf" srcId="{0D21EF26-63B0-4E85-B441-941EC07D2BFE}" destId="{529A3A94-6138-4793-B195-B9F8964F772B}" srcOrd="3" destOrd="0" presId="urn:microsoft.com/office/officeart/2005/8/layout/hierarchy6"/>
    <dgm:cxn modelId="{0E99DC56-7495-4C5A-A982-95DA317520E1}" type="presParOf" srcId="{529A3A94-6138-4793-B195-B9F8964F772B}" destId="{38E6CD18-9955-48B7-B1EF-1ADB64E0E37D}" srcOrd="0" destOrd="0" presId="urn:microsoft.com/office/officeart/2005/8/layout/hierarchy6"/>
    <dgm:cxn modelId="{EF3D5859-03D3-4165-B629-B927A34AE6EC}" type="presParOf" srcId="{529A3A94-6138-4793-B195-B9F8964F772B}" destId="{C0005726-FE44-4A98-A026-3B6363028D7C}" srcOrd="1" destOrd="0" presId="urn:microsoft.com/office/officeart/2005/8/layout/hierarchy6"/>
    <dgm:cxn modelId="{3C90621C-3302-4515-AF51-AF4FD6A9C773}" type="presParOf" srcId="{0D21EF26-63B0-4E85-B441-941EC07D2BFE}" destId="{CAB7BEB4-F7DD-4F41-83A2-58CFCB9D1D69}" srcOrd="4" destOrd="0" presId="urn:microsoft.com/office/officeart/2005/8/layout/hierarchy6"/>
    <dgm:cxn modelId="{FD10D6A6-7FF9-4CBD-8455-4F7CA896669D}" type="presParOf" srcId="{0D21EF26-63B0-4E85-B441-941EC07D2BFE}" destId="{1A235464-573A-4864-9581-B29A97732C52}" srcOrd="5" destOrd="0" presId="urn:microsoft.com/office/officeart/2005/8/layout/hierarchy6"/>
    <dgm:cxn modelId="{020666B6-BBF4-4B26-BAD5-0FFE123C9B02}" type="presParOf" srcId="{1A235464-573A-4864-9581-B29A97732C52}" destId="{FACE0155-578E-4D93-AF53-83931BC616EA}" srcOrd="0" destOrd="0" presId="urn:microsoft.com/office/officeart/2005/8/layout/hierarchy6"/>
    <dgm:cxn modelId="{BAA13373-9D83-4DED-AC14-3EE0A3C684B7}" type="presParOf" srcId="{1A235464-573A-4864-9581-B29A97732C52}" destId="{33A02B66-A860-4306-8691-590D3504B74C}" srcOrd="1" destOrd="0" presId="urn:microsoft.com/office/officeart/2005/8/layout/hierarchy6"/>
    <dgm:cxn modelId="{DA0E3283-6D54-48FF-8964-899F1E1BD4E1}" type="presParOf" srcId="{AFAAC21C-0DD0-4A8A-97DE-C9A7E6CF7896}" destId="{79D07F57-9D61-4100-9D98-7D3440CDBCC8}" srcOrd="4" destOrd="0" presId="urn:microsoft.com/office/officeart/2005/8/layout/hierarchy6"/>
    <dgm:cxn modelId="{7E204843-F863-45D3-A8B0-0F0E7A2B306C}" type="presParOf" srcId="{AFAAC21C-0DD0-4A8A-97DE-C9A7E6CF7896}" destId="{42939E67-67E3-4A2E-935D-95F5CF5B9D88}" srcOrd="5" destOrd="0" presId="urn:microsoft.com/office/officeart/2005/8/layout/hierarchy6"/>
    <dgm:cxn modelId="{7F4DFC03-4F5D-4F2D-82D5-AF39519ADF9D}" type="presParOf" srcId="{42939E67-67E3-4A2E-935D-95F5CF5B9D88}" destId="{17FBDA1F-1874-4D64-AFE9-94802DD895FF}" srcOrd="0" destOrd="0" presId="urn:microsoft.com/office/officeart/2005/8/layout/hierarchy6"/>
    <dgm:cxn modelId="{483BC7A3-1BB2-46F2-BAAC-513BCC952570}" type="presParOf" srcId="{42939E67-67E3-4A2E-935D-95F5CF5B9D88}" destId="{38177499-DCEE-4F65-9283-A2BF3C9A56D2}" srcOrd="1" destOrd="0" presId="urn:microsoft.com/office/officeart/2005/8/layout/hierarchy6"/>
    <dgm:cxn modelId="{43DF347B-4A57-47BE-94E9-B54B7CD6EBBC}" type="presParOf" srcId="{38177499-DCEE-4F65-9283-A2BF3C9A56D2}" destId="{6B5DDDD3-1E54-4717-B374-C8D772C1DEF6}" srcOrd="0" destOrd="0" presId="urn:microsoft.com/office/officeart/2005/8/layout/hierarchy6"/>
    <dgm:cxn modelId="{6D7626A0-E317-4A76-BA8C-E2A7F112B3F3}" type="presParOf" srcId="{38177499-DCEE-4F65-9283-A2BF3C9A56D2}" destId="{66BFF754-644B-4A7E-9D2A-F8323E1396CB}" srcOrd="1" destOrd="0" presId="urn:microsoft.com/office/officeart/2005/8/layout/hierarchy6"/>
    <dgm:cxn modelId="{265F8C2A-240D-44B0-94C4-19302217A82D}" type="presParOf" srcId="{66BFF754-644B-4A7E-9D2A-F8323E1396CB}" destId="{5440B7D9-6F6E-479A-B7B0-AFD5AA08C9E5}" srcOrd="0" destOrd="0" presId="urn:microsoft.com/office/officeart/2005/8/layout/hierarchy6"/>
    <dgm:cxn modelId="{7186C44D-F4B8-408C-B46C-7E9E1AC8BAE5}" type="presParOf" srcId="{66BFF754-644B-4A7E-9D2A-F8323E1396CB}" destId="{E23BC99F-E59C-4160-9A3B-90C180752FF1}" srcOrd="1" destOrd="0" presId="urn:microsoft.com/office/officeart/2005/8/layout/hierarchy6"/>
    <dgm:cxn modelId="{2FBA61AF-242C-4095-9AFF-23DB11249C48}" type="presParOf" srcId="{9106F250-64DA-4E02-9A5F-DC86BDD29604}" destId="{07D0EE61-E8B6-4179-8FFE-5A1096BFB87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94CFF7-AFAD-42BC-AAA6-9086E71AFB3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2F09C73-D5F8-4EE4-92CE-E360B8875EC9}">
      <dgm:prSet phldrT="[Texto]" custT="1"/>
      <dgm:spPr/>
      <dgm:t>
        <a:bodyPr/>
        <a:lstStyle/>
        <a:p>
          <a:r>
            <a:rPr lang="ca-ES" sz="1400" b="1" noProof="1"/>
            <a:t>Ortodontòleg</a:t>
          </a:r>
        </a:p>
      </dgm:t>
    </dgm:pt>
    <dgm:pt modelId="{78A9C5C0-CD7A-4F61-8ED7-BCB6D394858B}" type="parTrans" cxnId="{4512866E-C55C-4131-B7DF-DE1D7B2B97E2}">
      <dgm:prSet/>
      <dgm:spPr/>
      <dgm:t>
        <a:bodyPr/>
        <a:lstStyle/>
        <a:p>
          <a:endParaRPr lang="es-ES"/>
        </a:p>
      </dgm:t>
    </dgm:pt>
    <dgm:pt modelId="{97CF3830-2FE6-4111-9915-89AD5CD2B0C4}" type="sibTrans" cxnId="{4512866E-C55C-4131-B7DF-DE1D7B2B97E2}">
      <dgm:prSet/>
      <dgm:spPr/>
      <dgm:t>
        <a:bodyPr/>
        <a:lstStyle/>
        <a:p>
          <a:endParaRPr lang="es-ES"/>
        </a:p>
      </dgm:t>
    </dgm:pt>
    <dgm:pt modelId="{1B12D070-05D7-424A-917C-539EB31DA892}">
      <dgm:prSet phldrT="[Texto]" custT="1"/>
      <dgm:spPr/>
      <dgm:t>
        <a:bodyPr/>
        <a:lstStyle/>
        <a:p>
          <a:r>
            <a:rPr lang="ca-ES" sz="1100" noProof="1"/>
            <a:t>Corregeix les males posicions de les dents i dels ossos maxil·lars mitjançant l’ús d’aparells específics.</a:t>
          </a:r>
        </a:p>
      </dgm:t>
    </dgm:pt>
    <dgm:pt modelId="{5D63EB2E-5DE4-48A5-87E1-8D2C1D3A9BF4}" type="parTrans" cxnId="{91EFB90C-C41E-42D3-A20C-578E2581CFE2}">
      <dgm:prSet/>
      <dgm:spPr/>
      <dgm:t>
        <a:bodyPr/>
        <a:lstStyle/>
        <a:p>
          <a:endParaRPr lang="es-ES"/>
        </a:p>
      </dgm:t>
    </dgm:pt>
    <dgm:pt modelId="{174037C2-1212-4BCD-9DC6-F46EC3C0DDAE}" type="sibTrans" cxnId="{91EFB90C-C41E-42D3-A20C-578E2581CFE2}">
      <dgm:prSet/>
      <dgm:spPr/>
      <dgm:t>
        <a:bodyPr/>
        <a:lstStyle/>
        <a:p>
          <a:endParaRPr lang="es-ES"/>
        </a:p>
      </dgm:t>
    </dgm:pt>
    <dgm:pt modelId="{173B8307-CD33-4616-A107-2DD517AFBECC}">
      <dgm:prSet phldrT="[Texto]" custT="1"/>
      <dgm:spPr/>
      <dgm:t>
        <a:bodyPr/>
        <a:lstStyle/>
        <a:p>
          <a:r>
            <a:rPr lang="ca-ES" sz="1400" b="1" noProof="1"/>
            <a:t>Especialista en cirurgia bucal</a:t>
          </a:r>
        </a:p>
      </dgm:t>
    </dgm:pt>
    <dgm:pt modelId="{810C40C2-50E8-4683-AE82-538ECD4E20EB}" type="parTrans" cxnId="{BE289EDF-DC7D-4629-B818-9245285ECF40}">
      <dgm:prSet/>
      <dgm:spPr/>
      <dgm:t>
        <a:bodyPr/>
        <a:lstStyle/>
        <a:p>
          <a:endParaRPr lang="es-ES"/>
        </a:p>
      </dgm:t>
    </dgm:pt>
    <dgm:pt modelId="{94EE678D-6844-43D2-B430-7863EEE4F42B}" type="sibTrans" cxnId="{BE289EDF-DC7D-4629-B818-9245285ECF40}">
      <dgm:prSet/>
      <dgm:spPr/>
      <dgm:t>
        <a:bodyPr/>
        <a:lstStyle/>
        <a:p>
          <a:endParaRPr lang="es-ES"/>
        </a:p>
      </dgm:t>
    </dgm:pt>
    <dgm:pt modelId="{470EF152-61A2-4B61-A7BE-4F69F6A632BC}">
      <dgm:prSet phldrT="[Texto]" custT="1"/>
      <dgm:spPr/>
      <dgm:t>
        <a:bodyPr/>
        <a:lstStyle/>
        <a:p>
          <a:r>
            <a:rPr lang="ca-ES" sz="1100" noProof="1"/>
            <a:t>Es dedica a la cirurgia menor dels problemes dentals i periodontals.</a:t>
          </a:r>
        </a:p>
      </dgm:t>
    </dgm:pt>
    <dgm:pt modelId="{4FFD4231-94BC-4483-BBBF-9DB5AE4BB63C}" type="parTrans" cxnId="{92E90322-07C5-451C-8FE8-D4E6F4EC6908}">
      <dgm:prSet/>
      <dgm:spPr/>
      <dgm:t>
        <a:bodyPr/>
        <a:lstStyle/>
        <a:p>
          <a:endParaRPr lang="es-ES"/>
        </a:p>
      </dgm:t>
    </dgm:pt>
    <dgm:pt modelId="{4362CF8C-E319-49BA-8864-8185C80A70FC}" type="sibTrans" cxnId="{92E90322-07C5-451C-8FE8-D4E6F4EC6908}">
      <dgm:prSet/>
      <dgm:spPr/>
      <dgm:t>
        <a:bodyPr/>
        <a:lstStyle/>
        <a:p>
          <a:endParaRPr lang="es-ES"/>
        </a:p>
      </dgm:t>
    </dgm:pt>
    <dgm:pt modelId="{7B9F9CC5-0441-4FE9-9DA8-C9105B9E1192}">
      <dgm:prSet phldrT="[Texto]" custT="1"/>
      <dgm:spPr/>
      <dgm:t>
        <a:bodyPr/>
        <a:lstStyle/>
        <a:p>
          <a:r>
            <a:rPr lang="ca-ES" sz="1400" b="1" noProof="1"/>
            <a:t>Especialista en implantologia</a:t>
          </a:r>
        </a:p>
      </dgm:t>
    </dgm:pt>
    <dgm:pt modelId="{F5D15960-882A-40C7-A008-B47CFB909707}" type="parTrans" cxnId="{79F95798-FE84-4FF9-BFA5-39D44405A912}">
      <dgm:prSet/>
      <dgm:spPr/>
      <dgm:t>
        <a:bodyPr/>
        <a:lstStyle/>
        <a:p>
          <a:endParaRPr lang="es-ES"/>
        </a:p>
      </dgm:t>
    </dgm:pt>
    <dgm:pt modelId="{11894955-37D3-4874-994C-D99E8135B51E}" type="sibTrans" cxnId="{79F95798-FE84-4FF9-BFA5-39D44405A912}">
      <dgm:prSet/>
      <dgm:spPr/>
      <dgm:t>
        <a:bodyPr/>
        <a:lstStyle/>
        <a:p>
          <a:endParaRPr lang="es-ES"/>
        </a:p>
      </dgm:t>
    </dgm:pt>
    <dgm:pt modelId="{E69C5717-2E42-4738-AF1A-F5CF216C54CD}">
      <dgm:prSet phldrT="[Texto]" custT="1"/>
      <dgm:spPr/>
      <dgm:t>
        <a:bodyPr/>
        <a:lstStyle/>
        <a:p>
          <a:r>
            <a:rPr lang="ca-ES" sz="1100" noProof="1"/>
            <a:t>És especialista en la col·locació d’implants dentals per substituir dents absents mitjançant una tècnica quirúrgica.</a:t>
          </a:r>
          <a:endParaRPr lang="ca-ES" sz="1050" noProof="1"/>
        </a:p>
      </dgm:t>
    </dgm:pt>
    <dgm:pt modelId="{5EB6F448-663A-470D-BA4B-12C03FB177C3}" type="parTrans" cxnId="{A449FEA9-31AF-454E-A2CE-5CDFD7BB1F88}">
      <dgm:prSet/>
      <dgm:spPr/>
      <dgm:t>
        <a:bodyPr/>
        <a:lstStyle/>
        <a:p>
          <a:endParaRPr lang="es-ES"/>
        </a:p>
      </dgm:t>
    </dgm:pt>
    <dgm:pt modelId="{94352CCD-2182-49E2-97B0-3EF997AC9600}" type="sibTrans" cxnId="{A449FEA9-31AF-454E-A2CE-5CDFD7BB1F88}">
      <dgm:prSet/>
      <dgm:spPr/>
      <dgm:t>
        <a:bodyPr/>
        <a:lstStyle/>
        <a:p>
          <a:endParaRPr lang="es-ES"/>
        </a:p>
      </dgm:t>
    </dgm:pt>
    <dgm:pt modelId="{A67FA895-C345-401F-93E0-C19F640BE504}">
      <dgm:prSet phldrT="[Texto]" custT="1"/>
      <dgm:spPr/>
      <dgm:t>
        <a:bodyPr/>
        <a:lstStyle/>
        <a:p>
          <a:r>
            <a:rPr lang="ca-ES" sz="1100" noProof="1"/>
            <a:t>Tracta les malalties de les genives i teixits que envolten la dent, evitant la mobilitat i pèrdua dental.</a:t>
          </a:r>
        </a:p>
      </dgm:t>
    </dgm:pt>
    <dgm:pt modelId="{98BD493D-C3B9-4771-B1D4-2656B43EFEA5}" type="parTrans" cxnId="{CD48F2F6-1A91-4E3F-94AD-7533C3057952}">
      <dgm:prSet/>
      <dgm:spPr/>
      <dgm:t>
        <a:bodyPr/>
        <a:lstStyle/>
        <a:p>
          <a:endParaRPr lang="es-ES"/>
        </a:p>
      </dgm:t>
    </dgm:pt>
    <dgm:pt modelId="{580BAAB1-9FD1-4059-8610-45BA2FF12AF7}" type="sibTrans" cxnId="{CD48F2F6-1A91-4E3F-94AD-7533C3057952}">
      <dgm:prSet/>
      <dgm:spPr/>
      <dgm:t>
        <a:bodyPr/>
        <a:lstStyle/>
        <a:p>
          <a:endParaRPr lang="es-ES"/>
        </a:p>
      </dgm:t>
    </dgm:pt>
    <dgm:pt modelId="{11293544-1476-41B5-9064-2FF0089230E8}">
      <dgm:prSet phldrT="[Texto]" custT="1"/>
      <dgm:spPr/>
      <dgm:t>
        <a:bodyPr/>
        <a:lstStyle/>
        <a:p>
          <a:r>
            <a:rPr lang="ca-ES" sz="1400" b="1" noProof="1"/>
            <a:t>Prostodontòleg</a:t>
          </a:r>
        </a:p>
      </dgm:t>
    </dgm:pt>
    <dgm:pt modelId="{55EBE31A-9D50-49E8-9A4E-B7227FA7B956}" type="parTrans" cxnId="{16964BDD-49BF-4922-9ADD-4D947513075D}">
      <dgm:prSet/>
      <dgm:spPr/>
      <dgm:t>
        <a:bodyPr/>
        <a:lstStyle/>
        <a:p>
          <a:endParaRPr lang="es-ES"/>
        </a:p>
      </dgm:t>
    </dgm:pt>
    <dgm:pt modelId="{88D36C85-2C31-4A73-989E-D66079CF88E9}" type="sibTrans" cxnId="{16964BDD-49BF-4922-9ADD-4D947513075D}">
      <dgm:prSet/>
      <dgm:spPr/>
      <dgm:t>
        <a:bodyPr/>
        <a:lstStyle/>
        <a:p>
          <a:endParaRPr lang="es-ES"/>
        </a:p>
      </dgm:t>
    </dgm:pt>
    <dgm:pt modelId="{7B01AFD6-73AE-41DE-ABE6-1D3629221B26}">
      <dgm:prSet phldrT="[Texto]" custT="1"/>
      <dgm:spPr/>
      <dgm:t>
        <a:bodyPr/>
        <a:lstStyle/>
        <a:p>
          <a:r>
            <a:rPr lang="ca-ES" sz="1100" noProof="1"/>
            <a:t>Substitueix les estructures bucals perdudes mitjançant l’ús de pròtesis dentals.</a:t>
          </a:r>
        </a:p>
      </dgm:t>
    </dgm:pt>
    <dgm:pt modelId="{ECB14533-B65D-4B3D-90F1-41131D2696DE}" type="parTrans" cxnId="{63D8B22F-B126-4E36-90A6-C8B76265BAC5}">
      <dgm:prSet/>
      <dgm:spPr/>
      <dgm:t>
        <a:bodyPr/>
        <a:lstStyle/>
        <a:p>
          <a:endParaRPr lang="es-ES"/>
        </a:p>
      </dgm:t>
    </dgm:pt>
    <dgm:pt modelId="{3B4B4E53-A576-4CAE-9D65-1DF24101BC7A}" type="sibTrans" cxnId="{63D8B22F-B126-4E36-90A6-C8B76265BAC5}">
      <dgm:prSet/>
      <dgm:spPr/>
      <dgm:t>
        <a:bodyPr/>
        <a:lstStyle/>
        <a:p>
          <a:endParaRPr lang="es-ES"/>
        </a:p>
      </dgm:t>
    </dgm:pt>
    <dgm:pt modelId="{85B9BEF2-5DFA-4944-8385-C10C0BBD72BD}">
      <dgm:prSet phldrT="[Texto]" custT="1"/>
      <dgm:spPr/>
      <dgm:t>
        <a:bodyPr/>
        <a:lstStyle/>
        <a:p>
          <a:r>
            <a:rPr lang="ca-ES" sz="1400" b="1" noProof="1"/>
            <a:t>Endodontòleg</a:t>
          </a:r>
        </a:p>
      </dgm:t>
    </dgm:pt>
    <dgm:pt modelId="{32767C61-DC13-4B77-97A8-1054F498D4CB}" type="parTrans" cxnId="{08F186FA-62D3-41E9-BB57-E589EDDBF4D6}">
      <dgm:prSet/>
      <dgm:spPr/>
      <dgm:t>
        <a:bodyPr/>
        <a:lstStyle/>
        <a:p>
          <a:endParaRPr lang="es-ES"/>
        </a:p>
      </dgm:t>
    </dgm:pt>
    <dgm:pt modelId="{A64D6B7A-8A63-4EC8-930D-B7749541D92D}" type="sibTrans" cxnId="{08F186FA-62D3-41E9-BB57-E589EDDBF4D6}">
      <dgm:prSet/>
      <dgm:spPr/>
      <dgm:t>
        <a:bodyPr/>
        <a:lstStyle/>
        <a:p>
          <a:endParaRPr lang="es-ES"/>
        </a:p>
      </dgm:t>
    </dgm:pt>
    <dgm:pt modelId="{88709127-019F-413B-A1F3-50D6A98A20B0}">
      <dgm:prSet phldrT="[Texto]" custT="1"/>
      <dgm:spPr/>
      <dgm:t>
        <a:bodyPr/>
        <a:lstStyle/>
        <a:p>
          <a:r>
            <a:rPr lang="ca-ES" sz="1100" noProof="1"/>
            <a:t>És especialista en endodòncies o tractaments pulpars, i intenta conservar l’estructura de la dent.</a:t>
          </a:r>
        </a:p>
      </dgm:t>
    </dgm:pt>
    <dgm:pt modelId="{38D6B83C-2945-4BFF-9203-3773B89EB786}" type="parTrans" cxnId="{0DAED707-7A61-41B0-A8C2-AEE27ADABD5C}">
      <dgm:prSet/>
      <dgm:spPr/>
      <dgm:t>
        <a:bodyPr/>
        <a:lstStyle/>
        <a:p>
          <a:endParaRPr lang="es-ES"/>
        </a:p>
      </dgm:t>
    </dgm:pt>
    <dgm:pt modelId="{B11A78C2-0FC5-443D-9B00-3C16999B32C0}" type="sibTrans" cxnId="{0DAED707-7A61-41B0-A8C2-AEE27ADABD5C}">
      <dgm:prSet/>
      <dgm:spPr/>
      <dgm:t>
        <a:bodyPr/>
        <a:lstStyle/>
        <a:p>
          <a:endParaRPr lang="es-ES"/>
        </a:p>
      </dgm:t>
    </dgm:pt>
    <dgm:pt modelId="{6A115DC8-B495-418A-8D8E-21A9486C3CCA}">
      <dgm:prSet phldrT="[Texto]" custT="1"/>
      <dgm:spPr/>
      <dgm:t>
        <a:bodyPr/>
        <a:lstStyle/>
        <a:p>
          <a:r>
            <a:rPr lang="ca-ES" sz="1400" b="1" noProof="1"/>
            <a:t>Periodontòleg</a:t>
          </a:r>
        </a:p>
      </dgm:t>
    </dgm:pt>
    <dgm:pt modelId="{315C9088-14EA-4936-BE88-11C539C674A5}" type="parTrans" cxnId="{D7231780-3340-49B8-8344-9E803A470C37}">
      <dgm:prSet/>
      <dgm:spPr/>
      <dgm:t>
        <a:bodyPr/>
        <a:lstStyle/>
        <a:p>
          <a:endParaRPr lang="es-ES"/>
        </a:p>
      </dgm:t>
    </dgm:pt>
    <dgm:pt modelId="{2AD0C016-BDEB-47F9-8164-BE29D26CAFAA}" type="sibTrans" cxnId="{D7231780-3340-49B8-8344-9E803A470C37}">
      <dgm:prSet/>
      <dgm:spPr/>
      <dgm:t>
        <a:bodyPr/>
        <a:lstStyle/>
        <a:p>
          <a:endParaRPr lang="es-ES"/>
        </a:p>
      </dgm:t>
    </dgm:pt>
    <dgm:pt modelId="{23BE1ED2-CCBD-45FE-A29C-3DF9531181CC}">
      <dgm:prSet phldrT="[Texto]" custT="1"/>
      <dgm:spPr/>
      <dgm:t>
        <a:bodyPr/>
        <a:lstStyle/>
        <a:p>
          <a:r>
            <a:rPr lang="ca-ES" sz="1100" noProof="1"/>
            <a:t>Promociona la prevenció en la salut dental, i exerceix la seva funció principalment en la salut pública comunitària.</a:t>
          </a:r>
          <a:endParaRPr lang="ca-ES" sz="1200" noProof="1"/>
        </a:p>
      </dgm:t>
    </dgm:pt>
    <dgm:pt modelId="{2A09885B-878F-427E-B3EE-BC9C470673A3}" type="parTrans" cxnId="{E7203023-071F-4D7E-AFDA-8F9837FC673E}">
      <dgm:prSet/>
      <dgm:spPr/>
      <dgm:t>
        <a:bodyPr/>
        <a:lstStyle/>
        <a:p>
          <a:endParaRPr lang="es-ES"/>
        </a:p>
      </dgm:t>
    </dgm:pt>
    <dgm:pt modelId="{F05966F5-9BC9-45C8-B602-91124B791DC4}" type="sibTrans" cxnId="{E7203023-071F-4D7E-AFDA-8F9837FC673E}">
      <dgm:prSet/>
      <dgm:spPr/>
      <dgm:t>
        <a:bodyPr/>
        <a:lstStyle/>
        <a:p>
          <a:endParaRPr lang="es-ES"/>
        </a:p>
      </dgm:t>
    </dgm:pt>
    <dgm:pt modelId="{976868FC-9DFA-497A-BF9C-0DA05A9F3B34}">
      <dgm:prSet phldrT="[Texto]" custT="1"/>
      <dgm:spPr/>
      <dgm:t>
        <a:bodyPr/>
        <a:lstStyle/>
        <a:p>
          <a:r>
            <a:rPr lang="ca-ES" sz="1400" b="1" noProof="1"/>
            <a:t>Odontopediatre</a:t>
          </a:r>
        </a:p>
      </dgm:t>
    </dgm:pt>
    <dgm:pt modelId="{0431B6EB-ECD6-4820-85D9-59DF9838A2F4}" type="parTrans" cxnId="{6047A3E2-2112-40F3-852D-B22852DAE5C9}">
      <dgm:prSet/>
      <dgm:spPr/>
      <dgm:t>
        <a:bodyPr/>
        <a:lstStyle/>
        <a:p>
          <a:endParaRPr lang="es-ES"/>
        </a:p>
      </dgm:t>
    </dgm:pt>
    <dgm:pt modelId="{3629754F-1960-444B-8C74-FADBA2533484}" type="sibTrans" cxnId="{6047A3E2-2112-40F3-852D-B22852DAE5C9}">
      <dgm:prSet/>
      <dgm:spPr/>
      <dgm:t>
        <a:bodyPr/>
        <a:lstStyle/>
        <a:p>
          <a:endParaRPr lang="es-ES"/>
        </a:p>
      </dgm:t>
    </dgm:pt>
    <dgm:pt modelId="{1B7B456B-1863-4009-AD36-1650DB9CC1AA}">
      <dgm:prSet phldrT="[Texto]" custT="1"/>
      <dgm:spPr/>
      <dgm:t>
        <a:bodyPr/>
        <a:lstStyle/>
        <a:p>
          <a:r>
            <a:rPr lang="ca-ES" sz="1100" noProof="1"/>
            <a:t>Exerceix l’Odontologia en nens i nenes; gràcies a la seva habilitat, aconsegueix la seva col·laboració i confiança en els tractaments.</a:t>
          </a:r>
        </a:p>
      </dgm:t>
    </dgm:pt>
    <dgm:pt modelId="{7470D37C-1C83-4D7C-9E63-7A7E4BD3E4BA}" type="parTrans" cxnId="{73E92439-9E75-4AED-8F75-173739CFF11E}">
      <dgm:prSet/>
      <dgm:spPr/>
      <dgm:t>
        <a:bodyPr/>
        <a:lstStyle/>
        <a:p>
          <a:endParaRPr lang="es-ES"/>
        </a:p>
      </dgm:t>
    </dgm:pt>
    <dgm:pt modelId="{E6E32386-4FC3-4072-ACA6-DAB9E728AF59}" type="sibTrans" cxnId="{73E92439-9E75-4AED-8F75-173739CFF11E}">
      <dgm:prSet/>
      <dgm:spPr/>
      <dgm:t>
        <a:bodyPr/>
        <a:lstStyle/>
        <a:p>
          <a:endParaRPr lang="es-ES"/>
        </a:p>
      </dgm:t>
    </dgm:pt>
    <dgm:pt modelId="{701948AB-FF38-4619-84FD-88AC68AFD748}">
      <dgm:prSet phldrT="[Texto]" custT="1"/>
      <dgm:spPr/>
      <dgm:t>
        <a:bodyPr/>
        <a:lstStyle/>
        <a:p>
          <a:r>
            <a:rPr lang="ca-ES" sz="1400" b="1" noProof="1"/>
            <a:t>Preventista</a:t>
          </a:r>
        </a:p>
      </dgm:t>
    </dgm:pt>
    <dgm:pt modelId="{FD8C45D9-3DAD-40F1-B4E0-AC6D76190872}" type="parTrans" cxnId="{9E68E452-C306-4857-8409-A59DB25A8400}">
      <dgm:prSet/>
      <dgm:spPr/>
      <dgm:t>
        <a:bodyPr/>
        <a:lstStyle/>
        <a:p>
          <a:endParaRPr lang="es-ES"/>
        </a:p>
      </dgm:t>
    </dgm:pt>
    <dgm:pt modelId="{924160DC-2C69-4368-9D97-B0B8262A6E21}" type="sibTrans" cxnId="{9E68E452-C306-4857-8409-A59DB25A8400}">
      <dgm:prSet/>
      <dgm:spPr/>
      <dgm:t>
        <a:bodyPr/>
        <a:lstStyle/>
        <a:p>
          <a:endParaRPr lang="es-ES"/>
        </a:p>
      </dgm:t>
    </dgm:pt>
    <dgm:pt modelId="{675DC896-5F20-4C9A-ACF8-A66C4B7E350F}" type="pres">
      <dgm:prSet presAssocID="{6D94CFF7-AFAD-42BC-AAA6-9086E71AFB30}" presName="Name0" presStyleCnt="0">
        <dgm:presLayoutVars>
          <dgm:dir/>
          <dgm:animLvl val="lvl"/>
          <dgm:resizeHandles val="exact"/>
        </dgm:presLayoutVars>
      </dgm:prSet>
      <dgm:spPr/>
    </dgm:pt>
    <dgm:pt modelId="{4EA0F788-18E6-4DE7-B9EE-17F3F3E0B901}" type="pres">
      <dgm:prSet presAssocID="{52F09C73-D5F8-4EE4-92CE-E360B8875EC9}" presName="linNode" presStyleCnt="0"/>
      <dgm:spPr/>
    </dgm:pt>
    <dgm:pt modelId="{AC7CD18A-5219-4A44-A510-AA306D6981C0}" type="pres">
      <dgm:prSet presAssocID="{52F09C73-D5F8-4EE4-92CE-E360B8875EC9}" presName="parentText" presStyleLbl="node1" presStyleIdx="0" presStyleCnt="8">
        <dgm:presLayoutVars>
          <dgm:chMax val="1"/>
          <dgm:bulletEnabled val="1"/>
        </dgm:presLayoutVars>
      </dgm:prSet>
      <dgm:spPr/>
    </dgm:pt>
    <dgm:pt modelId="{C1729D0A-8C65-406F-A083-EFF3C2A84784}" type="pres">
      <dgm:prSet presAssocID="{52F09C73-D5F8-4EE4-92CE-E360B8875EC9}" presName="descendantText" presStyleLbl="alignAccFollowNode1" presStyleIdx="0" presStyleCnt="8" custScaleX="98230" custLinFactNeighborX="-2401" custLinFactNeighborY="2230">
        <dgm:presLayoutVars>
          <dgm:bulletEnabled val="1"/>
        </dgm:presLayoutVars>
      </dgm:prSet>
      <dgm:spPr/>
    </dgm:pt>
    <dgm:pt modelId="{26BB4CE0-9948-412E-8ED7-11B574B2AA19}" type="pres">
      <dgm:prSet presAssocID="{97CF3830-2FE6-4111-9915-89AD5CD2B0C4}" presName="sp" presStyleCnt="0"/>
      <dgm:spPr/>
    </dgm:pt>
    <dgm:pt modelId="{19D50449-697D-4AE5-8883-7AF27901702F}" type="pres">
      <dgm:prSet presAssocID="{173B8307-CD33-4616-A107-2DD517AFBECC}" presName="linNode" presStyleCnt="0"/>
      <dgm:spPr/>
    </dgm:pt>
    <dgm:pt modelId="{F47F077E-0A56-4710-86C7-A905C604DC9E}" type="pres">
      <dgm:prSet presAssocID="{173B8307-CD33-4616-A107-2DD517AFBECC}" presName="parentText" presStyleLbl="node1" presStyleIdx="1" presStyleCnt="8">
        <dgm:presLayoutVars>
          <dgm:chMax val="1"/>
          <dgm:bulletEnabled val="1"/>
        </dgm:presLayoutVars>
      </dgm:prSet>
      <dgm:spPr/>
    </dgm:pt>
    <dgm:pt modelId="{0F6AA346-D37A-4FAF-B0D0-47521163B0FA}" type="pres">
      <dgm:prSet presAssocID="{173B8307-CD33-4616-A107-2DD517AFBECC}" presName="descendantText" presStyleLbl="alignAccFollowNode1" presStyleIdx="1" presStyleCnt="8" custScaleX="96166" custLinFactNeighborX="-401" custLinFactNeighborY="-2294">
        <dgm:presLayoutVars>
          <dgm:bulletEnabled val="1"/>
        </dgm:presLayoutVars>
      </dgm:prSet>
      <dgm:spPr/>
    </dgm:pt>
    <dgm:pt modelId="{58011303-ACC1-4413-BE88-6C169BE9C74F}" type="pres">
      <dgm:prSet presAssocID="{94EE678D-6844-43D2-B430-7863EEE4F42B}" presName="sp" presStyleCnt="0"/>
      <dgm:spPr/>
    </dgm:pt>
    <dgm:pt modelId="{38C9084E-18C1-44ED-87D0-91C7E4B8294A}" type="pres">
      <dgm:prSet presAssocID="{7B9F9CC5-0441-4FE9-9DA8-C9105B9E1192}" presName="linNode" presStyleCnt="0"/>
      <dgm:spPr/>
    </dgm:pt>
    <dgm:pt modelId="{0D45FD7C-7CD8-4900-9376-195BE5D6E06F}" type="pres">
      <dgm:prSet presAssocID="{7B9F9CC5-0441-4FE9-9DA8-C9105B9E1192}" presName="parentText" presStyleLbl="node1" presStyleIdx="2" presStyleCnt="8">
        <dgm:presLayoutVars>
          <dgm:chMax val="1"/>
          <dgm:bulletEnabled val="1"/>
        </dgm:presLayoutVars>
      </dgm:prSet>
      <dgm:spPr/>
    </dgm:pt>
    <dgm:pt modelId="{C93AD474-9697-4094-A054-A65FA992B197}" type="pres">
      <dgm:prSet presAssocID="{7B9F9CC5-0441-4FE9-9DA8-C9105B9E1192}" presName="descendantText" presStyleLbl="alignAccFollowNode1" presStyleIdx="2" presStyleCnt="8" custScaleX="96981" custLinFactNeighborX="-1201" custLinFactNeighborY="-2295">
        <dgm:presLayoutVars>
          <dgm:bulletEnabled val="1"/>
        </dgm:presLayoutVars>
      </dgm:prSet>
      <dgm:spPr/>
    </dgm:pt>
    <dgm:pt modelId="{C0F2485C-4042-44AD-8330-4928AF6322E1}" type="pres">
      <dgm:prSet presAssocID="{11894955-37D3-4874-994C-D99E8135B51E}" presName="sp" presStyleCnt="0"/>
      <dgm:spPr/>
    </dgm:pt>
    <dgm:pt modelId="{BED882E5-7EEC-43F9-9EF4-9F624B4C6271}" type="pres">
      <dgm:prSet presAssocID="{11293544-1476-41B5-9064-2FF0089230E8}" presName="linNode" presStyleCnt="0"/>
      <dgm:spPr/>
    </dgm:pt>
    <dgm:pt modelId="{CCE64C09-AB73-4384-8327-1F3535AEE79E}" type="pres">
      <dgm:prSet presAssocID="{11293544-1476-41B5-9064-2FF0089230E8}" presName="parentText" presStyleLbl="node1" presStyleIdx="3" presStyleCnt="8">
        <dgm:presLayoutVars>
          <dgm:chMax val="1"/>
          <dgm:bulletEnabled val="1"/>
        </dgm:presLayoutVars>
      </dgm:prSet>
      <dgm:spPr/>
    </dgm:pt>
    <dgm:pt modelId="{BD60057B-13C4-422A-9CFA-3C9F805A20FE}" type="pres">
      <dgm:prSet presAssocID="{11293544-1476-41B5-9064-2FF0089230E8}" presName="descendantText" presStyleLbl="alignAccFollowNode1" presStyleIdx="3" presStyleCnt="8" custScaleX="96160">
        <dgm:presLayoutVars>
          <dgm:bulletEnabled val="1"/>
        </dgm:presLayoutVars>
      </dgm:prSet>
      <dgm:spPr/>
    </dgm:pt>
    <dgm:pt modelId="{BC93BD69-A28A-43D1-9C55-1EF449876927}" type="pres">
      <dgm:prSet presAssocID="{88D36C85-2C31-4A73-989E-D66079CF88E9}" presName="sp" presStyleCnt="0"/>
      <dgm:spPr/>
    </dgm:pt>
    <dgm:pt modelId="{244CCE50-74AE-49FB-846B-1D64E734FCDA}" type="pres">
      <dgm:prSet presAssocID="{85B9BEF2-5DFA-4944-8385-C10C0BBD72BD}" presName="linNode" presStyleCnt="0"/>
      <dgm:spPr/>
    </dgm:pt>
    <dgm:pt modelId="{7F73ED26-2F87-4B95-B638-70F7D1F84B01}" type="pres">
      <dgm:prSet presAssocID="{85B9BEF2-5DFA-4944-8385-C10C0BBD72BD}" presName="parentText" presStyleLbl="node1" presStyleIdx="4" presStyleCnt="8">
        <dgm:presLayoutVars>
          <dgm:chMax val="1"/>
          <dgm:bulletEnabled val="1"/>
        </dgm:presLayoutVars>
      </dgm:prSet>
      <dgm:spPr/>
    </dgm:pt>
    <dgm:pt modelId="{AE1DB31F-0ECE-4A18-85D4-B30D746162D7}" type="pres">
      <dgm:prSet presAssocID="{85B9BEF2-5DFA-4944-8385-C10C0BBD72BD}" presName="descendantText" presStyleLbl="alignAccFollowNode1" presStyleIdx="4" presStyleCnt="8" custScaleX="96508">
        <dgm:presLayoutVars>
          <dgm:bulletEnabled val="1"/>
        </dgm:presLayoutVars>
      </dgm:prSet>
      <dgm:spPr/>
    </dgm:pt>
    <dgm:pt modelId="{78088C5E-31A1-4414-BF67-6F9043DB3791}" type="pres">
      <dgm:prSet presAssocID="{A64D6B7A-8A63-4EC8-930D-B7749541D92D}" presName="sp" presStyleCnt="0"/>
      <dgm:spPr/>
    </dgm:pt>
    <dgm:pt modelId="{4EF4ADCF-780C-46D2-BFA5-C11F4A303754}" type="pres">
      <dgm:prSet presAssocID="{6A115DC8-B495-418A-8D8E-21A9486C3CCA}" presName="linNode" presStyleCnt="0"/>
      <dgm:spPr/>
    </dgm:pt>
    <dgm:pt modelId="{8EA3B4E9-8AA3-4BF5-B9D5-E728DAEE5911}" type="pres">
      <dgm:prSet presAssocID="{6A115DC8-B495-418A-8D8E-21A9486C3CCA}" presName="parentText" presStyleLbl="node1" presStyleIdx="5" presStyleCnt="8">
        <dgm:presLayoutVars>
          <dgm:chMax val="1"/>
          <dgm:bulletEnabled val="1"/>
        </dgm:presLayoutVars>
      </dgm:prSet>
      <dgm:spPr/>
    </dgm:pt>
    <dgm:pt modelId="{992795E3-9B5A-4E9D-A7F3-CE9E4279E939}" type="pres">
      <dgm:prSet presAssocID="{6A115DC8-B495-418A-8D8E-21A9486C3CCA}" presName="descendantText" presStyleLbl="alignAccFollowNode1" presStyleIdx="5" presStyleCnt="8" custScaleX="96834">
        <dgm:presLayoutVars>
          <dgm:bulletEnabled val="1"/>
        </dgm:presLayoutVars>
      </dgm:prSet>
      <dgm:spPr/>
    </dgm:pt>
    <dgm:pt modelId="{9B163953-476C-414F-A83E-3DC0DE8297BA}" type="pres">
      <dgm:prSet presAssocID="{2AD0C016-BDEB-47F9-8164-BE29D26CAFAA}" presName="sp" presStyleCnt="0"/>
      <dgm:spPr/>
    </dgm:pt>
    <dgm:pt modelId="{786FD58B-CEE5-4851-AABC-08168821536A}" type="pres">
      <dgm:prSet presAssocID="{976868FC-9DFA-497A-BF9C-0DA05A9F3B34}" presName="linNode" presStyleCnt="0"/>
      <dgm:spPr/>
    </dgm:pt>
    <dgm:pt modelId="{6F1C55D9-BE05-41B8-B78F-3BBB2BDE222E}" type="pres">
      <dgm:prSet presAssocID="{976868FC-9DFA-497A-BF9C-0DA05A9F3B34}" presName="parentText" presStyleLbl="node1" presStyleIdx="6" presStyleCnt="8">
        <dgm:presLayoutVars>
          <dgm:chMax val="1"/>
          <dgm:bulletEnabled val="1"/>
        </dgm:presLayoutVars>
      </dgm:prSet>
      <dgm:spPr/>
    </dgm:pt>
    <dgm:pt modelId="{DD5274F1-23EF-48CE-B7E7-6EFD840CA073}" type="pres">
      <dgm:prSet presAssocID="{976868FC-9DFA-497A-BF9C-0DA05A9F3B34}" presName="descendantText" presStyleLbl="alignAccFollowNode1" presStyleIdx="6" presStyleCnt="8" custScaleX="96159">
        <dgm:presLayoutVars>
          <dgm:bulletEnabled val="1"/>
        </dgm:presLayoutVars>
      </dgm:prSet>
      <dgm:spPr/>
    </dgm:pt>
    <dgm:pt modelId="{AC71D36E-2F61-4D86-82E3-FE3C1FC24F06}" type="pres">
      <dgm:prSet presAssocID="{3629754F-1960-444B-8C74-FADBA2533484}" presName="sp" presStyleCnt="0"/>
      <dgm:spPr/>
    </dgm:pt>
    <dgm:pt modelId="{EC2626D9-F34B-480E-A37B-1135BB3D84CC}" type="pres">
      <dgm:prSet presAssocID="{701948AB-FF38-4619-84FD-88AC68AFD748}" presName="linNode" presStyleCnt="0"/>
      <dgm:spPr/>
    </dgm:pt>
    <dgm:pt modelId="{13A15AE2-D89A-420B-9502-65CDFF42A8BF}" type="pres">
      <dgm:prSet presAssocID="{701948AB-FF38-4619-84FD-88AC68AFD748}" presName="parentText" presStyleLbl="node1" presStyleIdx="7" presStyleCnt="8">
        <dgm:presLayoutVars>
          <dgm:chMax val="1"/>
          <dgm:bulletEnabled val="1"/>
        </dgm:presLayoutVars>
      </dgm:prSet>
      <dgm:spPr/>
    </dgm:pt>
    <dgm:pt modelId="{724F447A-34C9-494C-9351-9CEFEA4086F4}" type="pres">
      <dgm:prSet presAssocID="{701948AB-FF38-4619-84FD-88AC68AFD748}" presName="descendantText" presStyleLbl="alignAccFollowNode1" presStyleIdx="7" presStyleCnt="8" custScaleX="96135">
        <dgm:presLayoutVars>
          <dgm:bulletEnabled val="1"/>
        </dgm:presLayoutVars>
      </dgm:prSet>
      <dgm:spPr/>
    </dgm:pt>
  </dgm:ptLst>
  <dgm:cxnLst>
    <dgm:cxn modelId="{0DAED707-7A61-41B0-A8C2-AEE27ADABD5C}" srcId="{85B9BEF2-5DFA-4944-8385-C10C0BBD72BD}" destId="{88709127-019F-413B-A1F3-50D6A98A20B0}" srcOrd="0" destOrd="0" parTransId="{38D6B83C-2945-4BFF-9203-3773B89EB786}" sibTransId="{B11A78C2-0FC5-443D-9B00-3C16999B32C0}"/>
    <dgm:cxn modelId="{91EFB90C-C41E-42D3-A20C-578E2581CFE2}" srcId="{52F09C73-D5F8-4EE4-92CE-E360B8875EC9}" destId="{1B12D070-05D7-424A-917C-539EB31DA892}" srcOrd="0" destOrd="0" parTransId="{5D63EB2E-5DE4-48A5-87E1-8D2C1D3A9BF4}" sibTransId="{174037C2-1212-4BCD-9DC6-F46EC3C0DDAE}"/>
    <dgm:cxn modelId="{92E90322-07C5-451C-8FE8-D4E6F4EC6908}" srcId="{173B8307-CD33-4616-A107-2DD517AFBECC}" destId="{470EF152-61A2-4B61-A7BE-4F69F6A632BC}" srcOrd="0" destOrd="0" parTransId="{4FFD4231-94BC-4483-BBBF-9DB5AE4BB63C}" sibTransId="{4362CF8C-E319-49BA-8864-8185C80A70FC}"/>
    <dgm:cxn modelId="{E7203023-071F-4D7E-AFDA-8F9837FC673E}" srcId="{701948AB-FF38-4619-84FD-88AC68AFD748}" destId="{23BE1ED2-CCBD-45FE-A29C-3DF9531181CC}" srcOrd="0" destOrd="0" parTransId="{2A09885B-878F-427E-B3EE-BC9C470673A3}" sibTransId="{F05966F5-9BC9-45C8-B602-91124B791DC4}"/>
    <dgm:cxn modelId="{4CE4E32D-4CC3-4CEE-8937-4A8144D975B3}" type="presOf" srcId="{701948AB-FF38-4619-84FD-88AC68AFD748}" destId="{13A15AE2-D89A-420B-9502-65CDFF42A8BF}" srcOrd="0" destOrd="0" presId="urn:microsoft.com/office/officeart/2005/8/layout/vList5"/>
    <dgm:cxn modelId="{63D8B22F-B126-4E36-90A6-C8B76265BAC5}" srcId="{11293544-1476-41B5-9064-2FF0089230E8}" destId="{7B01AFD6-73AE-41DE-ABE6-1D3629221B26}" srcOrd="0" destOrd="0" parTransId="{ECB14533-B65D-4B3D-90F1-41131D2696DE}" sibTransId="{3B4B4E53-A576-4CAE-9D65-1DF24101BC7A}"/>
    <dgm:cxn modelId="{383A9531-9CF9-4423-9247-2ADDB4443C3E}" type="presOf" srcId="{52F09C73-D5F8-4EE4-92CE-E360B8875EC9}" destId="{AC7CD18A-5219-4A44-A510-AA306D6981C0}" srcOrd="0" destOrd="0" presId="urn:microsoft.com/office/officeart/2005/8/layout/vList5"/>
    <dgm:cxn modelId="{175BD035-5A21-4A9A-AB8B-07260743D45B}" type="presOf" srcId="{11293544-1476-41B5-9064-2FF0089230E8}" destId="{CCE64C09-AB73-4384-8327-1F3535AEE79E}" srcOrd="0" destOrd="0" presId="urn:microsoft.com/office/officeart/2005/8/layout/vList5"/>
    <dgm:cxn modelId="{84E00636-00C3-4395-84D7-B3517E22F8D7}" type="presOf" srcId="{88709127-019F-413B-A1F3-50D6A98A20B0}" destId="{AE1DB31F-0ECE-4A18-85D4-B30D746162D7}" srcOrd="0" destOrd="0" presId="urn:microsoft.com/office/officeart/2005/8/layout/vList5"/>
    <dgm:cxn modelId="{73E92439-9E75-4AED-8F75-173739CFF11E}" srcId="{976868FC-9DFA-497A-BF9C-0DA05A9F3B34}" destId="{1B7B456B-1863-4009-AD36-1650DB9CC1AA}" srcOrd="0" destOrd="0" parTransId="{7470D37C-1C83-4D7C-9E63-7A7E4BD3E4BA}" sibTransId="{E6E32386-4FC3-4072-ACA6-DAB9E728AF59}"/>
    <dgm:cxn modelId="{B2C49C3A-8CC3-4900-89A5-F2CC7FD94CA6}" type="presOf" srcId="{1B12D070-05D7-424A-917C-539EB31DA892}" destId="{C1729D0A-8C65-406F-A083-EFF3C2A84784}" srcOrd="0" destOrd="0" presId="urn:microsoft.com/office/officeart/2005/8/layout/vList5"/>
    <dgm:cxn modelId="{E826A45E-BD5B-4F2B-A48D-42909082C205}" type="presOf" srcId="{A67FA895-C345-401F-93E0-C19F640BE504}" destId="{992795E3-9B5A-4E9D-A7F3-CE9E4279E939}" srcOrd="0" destOrd="0" presId="urn:microsoft.com/office/officeart/2005/8/layout/vList5"/>
    <dgm:cxn modelId="{5329FD64-14F9-41B1-86B2-BA4E98E6CEF6}" type="presOf" srcId="{85B9BEF2-5DFA-4944-8385-C10C0BBD72BD}" destId="{7F73ED26-2F87-4B95-B638-70F7D1F84B01}" srcOrd="0" destOrd="0" presId="urn:microsoft.com/office/officeart/2005/8/layout/vList5"/>
    <dgm:cxn modelId="{4512866E-C55C-4131-B7DF-DE1D7B2B97E2}" srcId="{6D94CFF7-AFAD-42BC-AAA6-9086E71AFB30}" destId="{52F09C73-D5F8-4EE4-92CE-E360B8875EC9}" srcOrd="0" destOrd="0" parTransId="{78A9C5C0-CD7A-4F61-8ED7-BCB6D394858B}" sibTransId="{97CF3830-2FE6-4111-9915-89AD5CD2B0C4}"/>
    <dgm:cxn modelId="{9E68E452-C306-4857-8409-A59DB25A8400}" srcId="{6D94CFF7-AFAD-42BC-AAA6-9086E71AFB30}" destId="{701948AB-FF38-4619-84FD-88AC68AFD748}" srcOrd="7" destOrd="0" parTransId="{FD8C45D9-3DAD-40F1-B4E0-AC6D76190872}" sibTransId="{924160DC-2C69-4368-9D97-B0B8262A6E21}"/>
    <dgm:cxn modelId="{61655C7C-8E7D-47DB-9231-1FBBAF92EF72}" type="presOf" srcId="{6A115DC8-B495-418A-8D8E-21A9486C3CCA}" destId="{8EA3B4E9-8AA3-4BF5-B9D5-E728DAEE5911}" srcOrd="0" destOrd="0" presId="urn:microsoft.com/office/officeart/2005/8/layout/vList5"/>
    <dgm:cxn modelId="{D7231780-3340-49B8-8344-9E803A470C37}" srcId="{6D94CFF7-AFAD-42BC-AAA6-9086E71AFB30}" destId="{6A115DC8-B495-418A-8D8E-21A9486C3CCA}" srcOrd="5" destOrd="0" parTransId="{315C9088-14EA-4936-BE88-11C539C674A5}" sibTransId="{2AD0C016-BDEB-47F9-8164-BE29D26CAFAA}"/>
    <dgm:cxn modelId="{851A9284-8F9F-49C7-99A9-28CEAF804879}" type="presOf" srcId="{173B8307-CD33-4616-A107-2DD517AFBECC}" destId="{F47F077E-0A56-4710-86C7-A905C604DC9E}" srcOrd="0" destOrd="0" presId="urn:microsoft.com/office/officeart/2005/8/layout/vList5"/>
    <dgm:cxn modelId="{B53E2385-06D9-4158-AA48-633212516FBF}" type="presOf" srcId="{6D94CFF7-AFAD-42BC-AAA6-9086E71AFB30}" destId="{675DC896-5F20-4C9A-ACF8-A66C4B7E350F}" srcOrd="0" destOrd="0" presId="urn:microsoft.com/office/officeart/2005/8/layout/vList5"/>
    <dgm:cxn modelId="{B2503A8B-43CB-4B82-84BD-7E2CC59233E4}" type="presOf" srcId="{976868FC-9DFA-497A-BF9C-0DA05A9F3B34}" destId="{6F1C55D9-BE05-41B8-B78F-3BBB2BDE222E}" srcOrd="0" destOrd="0" presId="urn:microsoft.com/office/officeart/2005/8/layout/vList5"/>
    <dgm:cxn modelId="{5F3A7695-B630-478C-AB74-8333930D598D}" type="presOf" srcId="{E69C5717-2E42-4738-AF1A-F5CF216C54CD}" destId="{C93AD474-9697-4094-A054-A65FA992B197}" srcOrd="0" destOrd="0" presId="urn:microsoft.com/office/officeart/2005/8/layout/vList5"/>
    <dgm:cxn modelId="{79F95798-FE84-4FF9-BFA5-39D44405A912}" srcId="{6D94CFF7-AFAD-42BC-AAA6-9086E71AFB30}" destId="{7B9F9CC5-0441-4FE9-9DA8-C9105B9E1192}" srcOrd="2" destOrd="0" parTransId="{F5D15960-882A-40C7-A008-B47CFB909707}" sibTransId="{11894955-37D3-4874-994C-D99E8135B51E}"/>
    <dgm:cxn modelId="{95579199-3286-4906-BCAD-06AF07F2C3E1}" type="presOf" srcId="{7B01AFD6-73AE-41DE-ABE6-1D3629221B26}" destId="{BD60057B-13C4-422A-9CFA-3C9F805A20FE}" srcOrd="0" destOrd="0" presId="urn:microsoft.com/office/officeart/2005/8/layout/vList5"/>
    <dgm:cxn modelId="{D296B5A4-02C7-429F-BB35-614125E52A50}" type="presOf" srcId="{1B7B456B-1863-4009-AD36-1650DB9CC1AA}" destId="{DD5274F1-23EF-48CE-B7E7-6EFD840CA073}" srcOrd="0" destOrd="0" presId="urn:microsoft.com/office/officeart/2005/8/layout/vList5"/>
    <dgm:cxn modelId="{A449FEA9-31AF-454E-A2CE-5CDFD7BB1F88}" srcId="{7B9F9CC5-0441-4FE9-9DA8-C9105B9E1192}" destId="{E69C5717-2E42-4738-AF1A-F5CF216C54CD}" srcOrd="0" destOrd="0" parTransId="{5EB6F448-663A-470D-BA4B-12C03FB177C3}" sibTransId="{94352CCD-2182-49E2-97B0-3EF997AC9600}"/>
    <dgm:cxn modelId="{B71D8ED0-391D-45CC-B3E8-E4F270EB737A}" type="presOf" srcId="{7B9F9CC5-0441-4FE9-9DA8-C9105B9E1192}" destId="{0D45FD7C-7CD8-4900-9376-195BE5D6E06F}" srcOrd="0" destOrd="0" presId="urn:microsoft.com/office/officeart/2005/8/layout/vList5"/>
    <dgm:cxn modelId="{16964BDD-49BF-4922-9ADD-4D947513075D}" srcId="{6D94CFF7-AFAD-42BC-AAA6-9086E71AFB30}" destId="{11293544-1476-41B5-9064-2FF0089230E8}" srcOrd="3" destOrd="0" parTransId="{55EBE31A-9D50-49E8-9A4E-B7227FA7B956}" sibTransId="{88D36C85-2C31-4A73-989E-D66079CF88E9}"/>
    <dgm:cxn modelId="{BE289EDF-DC7D-4629-B818-9245285ECF40}" srcId="{6D94CFF7-AFAD-42BC-AAA6-9086E71AFB30}" destId="{173B8307-CD33-4616-A107-2DD517AFBECC}" srcOrd="1" destOrd="0" parTransId="{810C40C2-50E8-4683-AE82-538ECD4E20EB}" sibTransId="{94EE678D-6844-43D2-B430-7863EEE4F42B}"/>
    <dgm:cxn modelId="{6047A3E2-2112-40F3-852D-B22852DAE5C9}" srcId="{6D94CFF7-AFAD-42BC-AAA6-9086E71AFB30}" destId="{976868FC-9DFA-497A-BF9C-0DA05A9F3B34}" srcOrd="6" destOrd="0" parTransId="{0431B6EB-ECD6-4820-85D9-59DF9838A2F4}" sibTransId="{3629754F-1960-444B-8C74-FADBA2533484}"/>
    <dgm:cxn modelId="{932CD0EE-3B27-4479-B047-D936548BD108}" type="presOf" srcId="{23BE1ED2-CCBD-45FE-A29C-3DF9531181CC}" destId="{724F447A-34C9-494C-9351-9CEFEA4086F4}" srcOrd="0" destOrd="0" presId="urn:microsoft.com/office/officeart/2005/8/layout/vList5"/>
    <dgm:cxn modelId="{CD48F2F6-1A91-4E3F-94AD-7533C3057952}" srcId="{6A115DC8-B495-418A-8D8E-21A9486C3CCA}" destId="{A67FA895-C345-401F-93E0-C19F640BE504}" srcOrd="0" destOrd="0" parTransId="{98BD493D-C3B9-4771-B1D4-2656B43EFEA5}" sibTransId="{580BAAB1-9FD1-4059-8610-45BA2FF12AF7}"/>
    <dgm:cxn modelId="{08F186FA-62D3-41E9-BB57-E589EDDBF4D6}" srcId="{6D94CFF7-AFAD-42BC-AAA6-9086E71AFB30}" destId="{85B9BEF2-5DFA-4944-8385-C10C0BBD72BD}" srcOrd="4" destOrd="0" parTransId="{32767C61-DC13-4B77-97A8-1054F498D4CB}" sibTransId="{A64D6B7A-8A63-4EC8-930D-B7749541D92D}"/>
    <dgm:cxn modelId="{1C4B63FE-74E6-4D75-83DA-E2595415BE96}" type="presOf" srcId="{470EF152-61A2-4B61-A7BE-4F69F6A632BC}" destId="{0F6AA346-D37A-4FAF-B0D0-47521163B0FA}" srcOrd="0" destOrd="0" presId="urn:microsoft.com/office/officeart/2005/8/layout/vList5"/>
    <dgm:cxn modelId="{D26A2593-7E33-415D-B059-BFEC76508FB7}" type="presParOf" srcId="{675DC896-5F20-4C9A-ACF8-A66C4B7E350F}" destId="{4EA0F788-18E6-4DE7-B9EE-17F3F3E0B901}" srcOrd="0" destOrd="0" presId="urn:microsoft.com/office/officeart/2005/8/layout/vList5"/>
    <dgm:cxn modelId="{4DCEAA90-A8D0-4747-AEFD-0E0694ED214E}" type="presParOf" srcId="{4EA0F788-18E6-4DE7-B9EE-17F3F3E0B901}" destId="{AC7CD18A-5219-4A44-A510-AA306D6981C0}" srcOrd="0" destOrd="0" presId="urn:microsoft.com/office/officeart/2005/8/layout/vList5"/>
    <dgm:cxn modelId="{66ACE04F-D6DC-438B-897D-16DAC26D647B}" type="presParOf" srcId="{4EA0F788-18E6-4DE7-B9EE-17F3F3E0B901}" destId="{C1729D0A-8C65-406F-A083-EFF3C2A84784}" srcOrd="1" destOrd="0" presId="urn:microsoft.com/office/officeart/2005/8/layout/vList5"/>
    <dgm:cxn modelId="{CB1F8846-A62B-4709-B3B4-D8D23E548AF1}" type="presParOf" srcId="{675DC896-5F20-4C9A-ACF8-A66C4B7E350F}" destId="{26BB4CE0-9948-412E-8ED7-11B574B2AA19}" srcOrd="1" destOrd="0" presId="urn:microsoft.com/office/officeart/2005/8/layout/vList5"/>
    <dgm:cxn modelId="{8C051318-901A-49F9-A3ED-5B273A0704FB}" type="presParOf" srcId="{675DC896-5F20-4C9A-ACF8-A66C4B7E350F}" destId="{19D50449-697D-4AE5-8883-7AF27901702F}" srcOrd="2" destOrd="0" presId="urn:microsoft.com/office/officeart/2005/8/layout/vList5"/>
    <dgm:cxn modelId="{607E0C60-5169-4393-BC55-3A35774229E3}" type="presParOf" srcId="{19D50449-697D-4AE5-8883-7AF27901702F}" destId="{F47F077E-0A56-4710-86C7-A905C604DC9E}" srcOrd="0" destOrd="0" presId="urn:microsoft.com/office/officeart/2005/8/layout/vList5"/>
    <dgm:cxn modelId="{E7FA1761-FC3F-4A32-8BB1-4AA641141645}" type="presParOf" srcId="{19D50449-697D-4AE5-8883-7AF27901702F}" destId="{0F6AA346-D37A-4FAF-B0D0-47521163B0FA}" srcOrd="1" destOrd="0" presId="urn:microsoft.com/office/officeart/2005/8/layout/vList5"/>
    <dgm:cxn modelId="{EFD1914C-2063-4C87-9EB4-0D1B00292DA8}" type="presParOf" srcId="{675DC896-5F20-4C9A-ACF8-A66C4B7E350F}" destId="{58011303-ACC1-4413-BE88-6C169BE9C74F}" srcOrd="3" destOrd="0" presId="urn:microsoft.com/office/officeart/2005/8/layout/vList5"/>
    <dgm:cxn modelId="{2C5BDCBE-4154-4F2D-801A-FEA7C12ECDE1}" type="presParOf" srcId="{675DC896-5F20-4C9A-ACF8-A66C4B7E350F}" destId="{38C9084E-18C1-44ED-87D0-91C7E4B8294A}" srcOrd="4" destOrd="0" presId="urn:microsoft.com/office/officeart/2005/8/layout/vList5"/>
    <dgm:cxn modelId="{9F0BC6FE-B8DF-40D5-ADFB-47182A949BC8}" type="presParOf" srcId="{38C9084E-18C1-44ED-87D0-91C7E4B8294A}" destId="{0D45FD7C-7CD8-4900-9376-195BE5D6E06F}" srcOrd="0" destOrd="0" presId="urn:microsoft.com/office/officeart/2005/8/layout/vList5"/>
    <dgm:cxn modelId="{AA1F5C5A-00E1-4598-8174-1E51B23B32A1}" type="presParOf" srcId="{38C9084E-18C1-44ED-87D0-91C7E4B8294A}" destId="{C93AD474-9697-4094-A054-A65FA992B197}" srcOrd="1" destOrd="0" presId="urn:microsoft.com/office/officeart/2005/8/layout/vList5"/>
    <dgm:cxn modelId="{AB242ADD-41FC-4053-941C-3E3BC0C6BA95}" type="presParOf" srcId="{675DC896-5F20-4C9A-ACF8-A66C4B7E350F}" destId="{C0F2485C-4042-44AD-8330-4928AF6322E1}" srcOrd="5" destOrd="0" presId="urn:microsoft.com/office/officeart/2005/8/layout/vList5"/>
    <dgm:cxn modelId="{B29C5828-2EA0-4A71-9B6D-AE7224CF0A60}" type="presParOf" srcId="{675DC896-5F20-4C9A-ACF8-A66C4B7E350F}" destId="{BED882E5-7EEC-43F9-9EF4-9F624B4C6271}" srcOrd="6" destOrd="0" presId="urn:microsoft.com/office/officeart/2005/8/layout/vList5"/>
    <dgm:cxn modelId="{4F632EFA-19D0-4E34-B916-5CAFFA29BE14}" type="presParOf" srcId="{BED882E5-7EEC-43F9-9EF4-9F624B4C6271}" destId="{CCE64C09-AB73-4384-8327-1F3535AEE79E}" srcOrd="0" destOrd="0" presId="urn:microsoft.com/office/officeart/2005/8/layout/vList5"/>
    <dgm:cxn modelId="{5BEFFD1E-7B3F-42C9-93D1-4E1DDD76B7AD}" type="presParOf" srcId="{BED882E5-7EEC-43F9-9EF4-9F624B4C6271}" destId="{BD60057B-13C4-422A-9CFA-3C9F805A20FE}" srcOrd="1" destOrd="0" presId="urn:microsoft.com/office/officeart/2005/8/layout/vList5"/>
    <dgm:cxn modelId="{064AD443-5E04-48FF-90E6-B81307E2DBBE}" type="presParOf" srcId="{675DC896-5F20-4C9A-ACF8-A66C4B7E350F}" destId="{BC93BD69-A28A-43D1-9C55-1EF449876927}" srcOrd="7" destOrd="0" presId="urn:microsoft.com/office/officeart/2005/8/layout/vList5"/>
    <dgm:cxn modelId="{BF7D7274-C6A9-43E6-B769-28BCC9E5FE80}" type="presParOf" srcId="{675DC896-5F20-4C9A-ACF8-A66C4B7E350F}" destId="{244CCE50-74AE-49FB-846B-1D64E734FCDA}" srcOrd="8" destOrd="0" presId="urn:microsoft.com/office/officeart/2005/8/layout/vList5"/>
    <dgm:cxn modelId="{DCE22A24-4833-4A4B-9DB8-DF40A0C2317F}" type="presParOf" srcId="{244CCE50-74AE-49FB-846B-1D64E734FCDA}" destId="{7F73ED26-2F87-4B95-B638-70F7D1F84B01}" srcOrd="0" destOrd="0" presId="urn:microsoft.com/office/officeart/2005/8/layout/vList5"/>
    <dgm:cxn modelId="{1874B303-EFA7-4333-A153-62969BFF13E1}" type="presParOf" srcId="{244CCE50-74AE-49FB-846B-1D64E734FCDA}" destId="{AE1DB31F-0ECE-4A18-85D4-B30D746162D7}" srcOrd="1" destOrd="0" presId="urn:microsoft.com/office/officeart/2005/8/layout/vList5"/>
    <dgm:cxn modelId="{F34DC4A1-B256-4F27-9B39-66C7BF0EAFB9}" type="presParOf" srcId="{675DC896-5F20-4C9A-ACF8-A66C4B7E350F}" destId="{78088C5E-31A1-4414-BF67-6F9043DB3791}" srcOrd="9" destOrd="0" presId="urn:microsoft.com/office/officeart/2005/8/layout/vList5"/>
    <dgm:cxn modelId="{EE24CB0B-B118-46B2-B5F6-DAB68C0A3B69}" type="presParOf" srcId="{675DC896-5F20-4C9A-ACF8-A66C4B7E350F}" destId="{4EF4ADCF-780C-46D2-BFA5-C11F4A303754}" srcOrd="10" destOrd="0" presId="urn:microsoft.com/office/officeart/2005/8/layout/vList5"/>
    <dgm:cxn modelId="{7AED3103-7538-4E0A-A9B8-729BB5C0E971}" type="presParOf" srcId="{4EF4ADCF-780C-46D2-BFA5-C11F4A303754}" destId="{8EA3B4E9-8AA3-4BF5-B9D5-E728DAEE5911}" srcOrd="0" destOrd="0" presId="urn:microsoft.com/office/officeart/2005/8/layout/vList5"/>
    <dgm:cxn modelId="{E0D7479A-7455-4F52-A051-C15D54F889F9}" type="presParOf" srcId="{4EF4ADCF-780C-46D2-BFA5-C11F4A303754}" destId="{992795E3-9B5A-4E9D-A7F3-CE9E4279E939}" srcOrd="1" destOrd="0" presId="urn:microsoft.com/office/officeart/2005/8/layout/vList5"/>
    <dgm:cxn modelId="{B1AF279A-D03B-47C4-B146-8179E13F7678}" type="presParOf" srcId="{675DC896-5F20-4C9A-ACF8-A66C4B7E350F}" destId="{9B163953-476C-414F-A83E-3DC0DE8297BA}" srcOrd="11" destOrd="0" presId="urn:microsoft.com/office/officeart/2005/8/layout/vList5"/>
    <dgm:cxn modelId="{A505D9FD-4193-497A-9A3C-34CA956F8D56}" type="presParOf" srcId="{675DC896-5F20-4C9A-ACF8-A66C4B7E350F}" destId="{786FD58B-CEE5-4851-AABC-08168821536A}" srcOrd="12" destOrd="0" presId="urn:microsoft.com/office/officeart/2005/8/layout/vList5"/>
    <dgm:cxn modelId="{D0F6D2F7-212F-4458-BF93-2E5C89FF0DC2}" type="presParOf" srcId="{786FD58B-CEE5-4851-AABC-08168821536A}" destId="{6F1C55D9-BE05-41B8-B78F-3BBB2BDE222E}" srcOrd="0" destOrd="0" presId="urn:microsoft.com/office/officeart/2005/8/layout/vList5"/>
    <dgm:cxn modelId="{5F195834-108A-4ADE-AE52-C422F3A7BC7C}" type="presParOf" srcId="{786FD58B-CEE5-4851-AABC-08168821536A}" destId="{DD5274F1-23EF-48CE-B7E7-6EFD840CA073}" srcOrd="1" destOrd="0" presId="urn:microsoft.com/office/officeart/2005/8/layout/vList5"/>
    <dgm:cxn modelId="{EC020465-298D-4DEB-AC04-26FDC595DDAA}" type="presParOf" srcId="{675DC896-5F20-4C9A-ACF8-A66C4B7E350F}" destId="{AC71D36E-2F61-4D86-82E3-FE3C1FC24F06}" srcOrd="13" destOrd="0" presId="urn:microsoft.com/office/officeart/2005/8/layout/vList5"/>
    <dgm:cxn modelId="{5AE90D42-E2DA-483B-A1E4-C10510BE193B}" type="presParOf" srcId="{675DC896-5F20-4C9A-ACF8-A66C4B7E350F}" destId="{EC2626D9-F34B-480E-A37B-1135BB3D84CC}" srcOrd="14" destOrd="0" presId="urn:microsoft.com/office/officeart/2005/8/layout/vList5"/>
    <dgm:cxn modelId="{DBFB9B61-933E-4981-9AE5-9A5CCA641B53}" type="presParOf" srcId="{EC2626D9-F34B-480E-A37B-1135BB3D84CC}" destId="{13A15AE2-D89A-420B-9502-65CDFF42A8BF}" srcOrd="0" destOrd="0" presId="urn:microsoft.com/office/officeart/2005/8/layout/vList5"/>
    <dgm:cxn modelId="{C8C30C14-A3AB-4953-880C-BEE4259DADEB}" type="presParOf" srcId="{EC2626D9-F34B-480E-A37B-1135BB3D84CC}" destId="{724F447A-34C9-494C-9351-9CEFEA4086F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E17126-E07B-4025-8E20-FF7DCE293087}" type="doc">
      <dgm:prSet loTypeId="urn:microsoft.com/office/officeart/2005/8/layout/radial1" loCatId="cycle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D27C2F36-4170-4361-8691-898F9519312C}">
      <dgm:prSet phldrT="[Texto]" custT="1"/>
      <dgm:spPr/>
      <dgm:t>
        <a:bodyPr/>
        <a:lstStyle/>
        <a:p>
          <a:r>
            <a:rPr lang="ca-ES" sz="1600" b="1" noProof="1">
              <a:solidFill>
                <a:schemeClr val="tx1"/>
              </a:solidFill>
            </a:rPr>
            <a:t>Funcions del cirurgià/ana maxil·lofacial</a:t>
          </a:r>
        </a:p>
      </dgm:t>
    </dgm:pt>
    <dgm:pt modelId="{70CCFCB4-E8AC-47A6-A368-457826DFE95B}" type="parTrans" cxnId="{E5A0E347-61CF-4FCD-A698-8C4E253909EC}">
      <dgm:prSet/>
      <dgm:spPr/>
      <dgm:t>
        <a:bodyPr/>
        <a:lstStyle/>
        <a:p>
          <a:endParaRPr lang="es-ES"/>
        </a:p>
      </dgm:t>
    </dgm:pt>
    <dgm:pt modelId="{6FA32AC5-BF72-46B8-A52C-764A3921E354}" type="sibTrans" cxnId="{E5A0E347-61CF-4FCD-A698-8C4E253909EC}">
      <dgm:prSet/>
      <dgm:spPr/>
      <dgm:t>
        <a:bodyPr/>
        <a:lstStyle/>
        <a:p>
          <a:endParaRPr lang="es-ES"/>
        </a:p>
      </dgm:t>
    </dgm:pt>
    <dgm:pt modelId="{AC4C7713-1A89-4958-87D8-7DC9628EC7AC}">
      <dgm:prSet phldrT="[Texto]" custT="1"/>
      <dgm:spPr/>
      <dgm:t>
        <a:bodyPr/>
        <a:lstStyle/>
        <a:p>
          <a:r>
            <a:rPr lang="ca-ES" sz="1400" noProof="1"/>
            <a:t>Reconstrucció dels        maxil·lars</a:t>
          </a:r>
        </a:p>
      </dgm:t>
    </dgm:pt>
    <dgm:pt modelId="{AE0A03C3-582B-4953-AE5B-5512C5363FE6}" type="parTrans" cxnId="{5FCADC15-73A6-4364-A73A-D61668632C7D}">
      <dgm:prSet/>
      <dgm:spPr/>
      <dgm:t>
        <a:bodyPr/>
        <a:lstStyle/>
        <a:p>
          <a:endParaRPr lang="es-ES"/>
        </a:p>
      </dgm:t>
    </dgm:pt>
    <dgm:pt modelId="{8B9F4742-8965-4026-9EB9-5471667C777D}" type="sibTrans" cxnId="{5FCADC15-73A6-4364-A73A-D61668632C7D}">
      <dgm:prSet/>
      <dgm:spPr/>
      <dgm:t>
        <a:bodyPr/>
        <a:lstStyle/>
        <a:p>
          <a:endParaRPr lang="es-ES"/>
        </a:p>
      </dgm:t>
    </dgm:pt>
    <dgm:pt modelId="{EB498C05-501B-41BE-A42B-69D91BFEB50D}">
      <dgm:prSet phldrT="[Texto]" custT="1"/>
      <dgm:spPr/>
      <dgm:t>
        <a:bodyPr/>
        <a:lstStyle/>
        <a:p>
          <a:r>
            <a:rPr lang="ca-ES" sz="1400" noProof="1"/>
            <a:t>Extracció de tumors i    quists orals</a:t>
          </a:r>
        </a:p>
      </dgm:t>
    </dgm:pt>
    <dgm:pt modelId="{197AD2EC-AD14-4C7B-A70A-A315F76975DB}" type="parTrans" cxnId="{78E489DC-75B5-4385-ABD8-871B73C032D7}">
      <dgm:prSet/>
      <dgm:spPr/>
      <dgm:t>
        <a:bodyPr/>
        <a:lstStyle/>
        <a:p>
          <a:endParaRPr lang="es-ES"/>
        </a:p>
      </dgm:t>
    </dgm:pt>
    <dgm:pt modelId="{8BAE8F1F-EAB8-4DC3-A507-750244DB1049}" type="sibTrans" cxnId="{78E489DC-75B5-4385-ABD8-871B73C032D7}">
      <dgm:prSet/>
      <dgm:spPr/>
      <dgm:t>
        <a:bodyPr/>
        <a:lstStyle/>
        <a:p>
          <a:endParaRPr lang="es-ES"/>
        </a:p>
      </dgm:t>
    </dgm:pt>
    <dgm:pt modelId="{B8BEAE18-C199-42B6-A951-6A0BD4344367}">
      <dgm:prSet phldrT="[Texto]" custT="1"/>
      <dgm:spPr/>
      <dgm:t>
        <a:bodyPr/>
        <a:lstStyle/>
        <a:p>
          <a:r>
            <a:rPr lang="ca-ES" sz="1400" noProof="1"/>
            <a:t>Empelts ossis</a:t>
          </a:r>
        </a:p>
      </dgm:t>
    </dgm:pt>
    <dgm:pt modelId="{D2BA60AF-039B-4065-BAEC-D687FC280ED3}" type="parTrans" cxnId="{F34CB62E-0285-4E84-9F0A-D90684FF7FBC}">
      <dgm:prSet/>
      <dgm:spPr/>
      <dgm:t>
        <a:bodyPr/>
        <a:lstStyle/>
        <a:p>
          <a:endParaRPr lang="es-ES"/>
        </a:p>
      </dgm:t>
    </dgm:pt>
    <dgm:pt modelId="{6785CA34-AAAC-4EE2-B499-FD088E924206}" type="sibTrans" cxnId="{F34CB62E-0285-4E84-9F0A-D90684FF7FBC}">
      <dgm:prSet/>
      <dgm:spPr/>
      <dgm:t>
        <a:bodyPr/>
        <a:lstStyle/>
        <a:p>
          <a:endParaRPr lang="es-ES"/>
        </a:p>
      </dgm:t>
    </dgm:pt>
    <dgm:pt modelId="{17838FEF-ECEF-41EA-A798-C101D0DFBAC1}">
      <dgm:prSet phldrT="[Texto]" custT="1"/>
      <dgm:spPr/>
      <dgm:t>
        <a:bodyPr/>
        <a:lstStyle/>
        <a:p>
          <a:r>
            <a:rPr lang="ca-ES" sz="1400" noProof="1"/>
            <a:t>Extraccions dentals complicades</a:t>
          </a:r>
        </a:p>
      </dgm:t>
    </dgm:pt>
    <dgm:pt modelId="{CDC586F2-1BCB-40DA-AEE6-67E4A1285CCE}" type="parTrans" cxnId="{B66FEF0C-6F0C-44C4-9012-0A42CE0B426C}">
      <dgm:prSet/>
      <dgm:spPr/>
      <dgm:t>
        <a:bodyPr/>
        <a:lstStyle/>
        <a:p>
          <a:endParaRPr lang="es-ES"/>
        </a:p>
      </dgm:t>
    </dgm:pt>
    <dgm:pt modelId="{3CDDBD73-CF48-4DB7-BFD4-61483C9F4F25}" type="sibTrans" cxnId="{B66FEF0C-6F0C-44C4-9012-0A42CE0B426C}">
      <dgm:prSet/>
      <dgm:spPr/>
      <dgm:t>
        <a:bodyPr/>
        <a:lstStyle/>
        <a:p>
          <a:endParaRPr lang="es-ES"/>
        </a:p>
      </dgm:t>
    </dgm:pt>
    <dgm:pt modelId="{2605704D-52C2-45B8-9474-AA65685E6944}">
      <dgm:prSet phldrT="[Texto]" custT="1"/>
      <dgm:spPr/>
      <dgm:t>
        <a:bodyPr/>
        <a:lstStyle/>
        <a:p>
          <a:r>
            <a:rPr lang="ca-ES" sz="1400" noProof="1"/>
            <a:t>Reconstruccions posttractament oncològic            en cara i coll</a:t>
          </a:r>
        </a:p>
      </dgm:t>
    </dgm:pt>
    <dgm:pt modelId="{1F5E23DB-4F2F-4A19-BC4A-FDF1EACE0314}" type="parTrans" cxnId="{5C505B08-682D-4F27-9234-E99148D1DB92}">
      <dgm:prSet/>
      <dgm:spPr/>
      <dgm:t>
        <a:bodyPr/>
        <a:lstStyle/>
        <a:p>
          <a:endParaRPr lang="es-ES"/>
        </a:p>
      </dgm:t>
    </dgm:pt>
    <dgm:pt modelId="{CE73FA63-82D8-42E4-B7A5-BA30A88AB7EF}" type="sibTrans" cxnId="{5C505B08-682D-4F27-9234-E99148D1DB92}">
      <dgm:prSet/>
      <dgm:spPr/>
      <dgm:t>
        <a:bodyPr/>
        <a:lstStyle/>
        <a:p>
          <a:endParaRPr lang="es-ES"/>
        </a:p>
      </dgm:t>
    </dgm:pt>
    <dgm:pt modelId="{FC6F358E-5965-4D3B-9A91-49EAAED89199}">
      <dgm:prSet phldrT="[Texto]" custT="1"/>
      <dgm:spPr/>
      <dgm:t>
        <a:bodyPr/>
        <a:lstStyle/>
        <a:p>
          <a:r>
            <a:rPr lang="ca-ES" sz="1400" noProof="1"/>
            <a:t>Col·locació d’implants dentals</a:t>
          </a:r>
        </a:p>
      </dgm:t>
    </dgm:pt>
    <dgm:pt modelId="{D31B609D-782A-4253-B224-CB2A1708ED47}" type="parTrans" cxnId="{590E7B90-C98A-450B-8F7B-CF72E2F5C62E}">
      <dgm:prSet/>
      <dgm:spPr/>
      <dgm:t>
        <a:bodyPr/>
        <a:lstStyle/>
        <a:p>
          <a:endParaRPr lang="es-ES"/>
        </a:p>
      </dgm:t>
    </dgm:pt>
    <dgm:pt modelId="{DE76486F-9D21-4FC9-B81D-22EDA5AE9BCA}" type="sibTrans" cxnId="{590E7B90-C98A-450B-8F7B-CF72E2F5C62E}">
      <dgm:prSet/>
      <dgm:spPr/>
      <dgm:t>
        <a:bodyPr/>
        <a:lstStyle/>
        <a:p>
          <a:endParaRPr lang="es-ES"/>
        </a:p>
      </dgm:t>
    </dgm:pt>
    <dgm:pt modelId="{A2309614-4CBB-4986-8640-1F9CDD0F0F0A}" type="pres">
      <dgm:prSet presAssocID="{EDE17126-E07B-4025-8E20-FF7DCE29308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3430C0-F0EE-4C24-B932-B00953BE4CC4}" type="pres">
      <dgm:prSet presAssocID="{D27C2F36-4170-4361-8691-898F9519312C}" presName="centerShape" presStyleLbl="node0" presStyleIdx="0" presStyleCnt="1" custScaleX="131163" custScaleY="131596"/>
      <dgm:spPr/>
    </dgm:pt>
    <dgm:pt modelId="{BB7C74ED-87D7-49FF-BFDD-FB3F1695B569}" type="pres">
      <dgm:prSet presAssocID="{AE0A03C3-582B-4953-AE5B-5512C5363FE6}" presName="Name9" presStyleLbl="parChTrans1D2" presStyleIdx="0" presStyleCnt="6"/>
      <dgm:spPr/>
    </dgm:pt>
    <dgm:pt modelId="{CCC0FC27-1080-4452-A3FB-41B94E49EA95}" type="pres">
      <dgm:prSet presAssocID="{AE0A03C3-582B-4953-AE5B-5512C5363FE6}" presName="connTx" presStyleLbl="parChTrans1D2" presStyleIdx="0" presStyleCnt="6"/>
      <dgm:spPr/>
    </dgm:pt>
    <dgm:pt modelId="{937C3321-F55F-40C0-B741-A85A6C651BA6}" type="pres">
      <dgm:prSet presAssocID="{AC4C7713-1A89-4958-87D8-7DC9628EC7AC}" presName="node" presStyleLbl="node1" presStyleIdx="0" presStyleCnt="6" custScaleX="121502" custScaleY="107681" custRadScaleRad="98666" custRadScaleInc="10">
        <dgm:presLayoutVars>
          <dgm:bulletEnabled val="1"/>
        </dgm:presLayoutVars>
      </dgm:prSet>
      <dgm:spPr/>
    </dgm:pt>
    <dgm:pt modelId="{59FCFF9C-3DB2-463E-9A9B-B01BE8BE0420}" type="pres">
      <dgm:prSet presAssocID="{197AD2EC-AD14-4C7B-A70A-A315F76975DB}" presName="Name9" presStyleLbl="parChTrans1D2" presStyleIdx="1" presStyleCnt="6"/>
      <dgm:spPr/>
    </dgm:pt>
    <dgm:pt modelId="{FBF73923-AD6B-43BC-B6DB-E31D1166592E}" type="pres">
      <dgm:prSet presAssocID="{197AD2EC-AD14-4C7B-A70A-A315F76975DB}" presName="connTx" presStyleLbl="parChTrans1D2" presStyleIdx="1" presStyleCnt="6"/>
      <dgm:spPr/>
    </dgm:pt>
    <dgm:pt modelId="{5AC3A3F4-60B4-43A7-A80F-9A52DE537054}" type="pres">
      <dgm:prSet presAssocID="{EB498C05-501B-41BE-A42B-69D91BFEB50D}" presName="node" presStyleLbl="node1" presStyleIdx="1" presStyleCnt="6" custScaleX="116263" custScaleY="121075" custRadScaleRad="116646" custRadScaleInc="3975">
        <dgm:presLayoutVars>
          <dgm:bulletEnabled val="1"/>
        </dgm:presLayoutVars>
      </dgm:prSet>
      <dgm:spPr/>
    </dgm:pt>
    <dgm:pt modelId="{1602597C-73A9-4BAE-A552-3B8C232271F0}" type="pres">
      <dgm:prSet presAssocID="{D2BA60AF-039B-4065-BAEC-D687FC280ED3}" presName="Name9" presStyleLbl="parChTrans1D2" presStyleIdx="2" presStyleCnt="6"/>
      <dgm:spPr/>
    </dgm:pt>
    <dgm:pt modelId="{E087DBD2-0684-4F0E-A472-5C5C562CF3B8}" type="pres">
      <dgm:prSet presAssocID="{D2BA60AF-039B-4065-BAEC-D687FC280ED3}" presName="connTx" presStyleLbl="parChTrans1D2" presStyleIdx="2" presStyleCnt="6"/>
      <dgm:spPr/>
    </dgm:pt>
    <dgm:pt modelId="{50A0B378-6321-4091-9883-A83877EB3E6D}" type="pres">
      <dgm:prSet presAssocID="{B8BEAE18-C199-42B6-A951-6A0BD4344367}" presName="node" presStyleLbl="node1" presStyleIdx="2" presStyleCnt="6" custScaleX="121082" custScaleY="110555" custRadScaleRad="114198" custRadScaleInc="-3772">
        <dgm:presLayoutVars>
          <dgm:bulletEnabled val="1"/>
        </dgm:presLayoutVars>
      </dgm:prSet>
      <dgm:spPr/>
    </dgm:pt>
    <dgm:pt modelId="{17956960-7437-4CBC-BBD6-6D36A396B402}" type="pres">
      <dgm:prSet presAssocID="{CDC586F2-1BCB-40DA-AEE6-67E4A1285CCE}" presName="Name9" presStyleLbl="parChTrans1D2" presStyleIdx="3" presStyleCnt="6"/>
      <dgm:spPr/>
    </dgm:pt>
    <dgm:pt modelId="{30469241-3C52-4B6D-B795-B0499AAD5017}" type="pres">
      <dgm:prSet presAssocID="{CDC586F2-1BCB-40DA-AEE6-67E4A1285CCE}" presName="connTx" presStyleLbl="parChTrans1D2" presStyleIdx="3" presStyleCnt="6"/>
      <dgm:spPr/>
    </dgm:pt>
    <dgm:pt modelId="{F1834560-D39A-4F94-916A-966253D073C3}" type="pres">
      <dgm:prSet presAssocID="{17838FEF-ECEF-41EA-A798-C101D0DFBAC1}" presName="node" presStyleLbl="node1" presStyleIdx="3" presStyleCnt="6" custScaleX="120649" custScaleY="96853" custRadScaleRad="98868" custRadScaleInc="-1863">
        <dgm:presLayoutVars>
          <dgm:bulletEnabled val="1"/>
        </dgm:presLayoutVars>
      </dgm:prSet>
      <dgm:spPr/>
    </dgm:pt>
    <dgm:pt modelId="{B6C09097-8689-4471-B172-5E2AE0E1A827}" type="pres">
      <dgm:prSet presAssocID="{1F5E23DB-4F2F-4A19-BC4A-FDF1EACE0314}" presName="Name9" presStyleLbl="parChTrans1D2" presStyleIdx="4" presStyleCnt="6"/>
      <dgm:spPr/>
    </dgm:pt>
    <dgm:pt modelId="{919F3A81-37B5-49AE-B260-4CBDD095BB62}" type="pres">
      <dgm:prSet presAssocID="{1F5E23DB-4F2F-4A19-BC4A-FDF1EACE0314}" presName="connTx" presStyleLbl="parChTrans1D2" presStyleIdx="4" presStyleCnt="6"/>
      <dgm:spPr/>
    </dgm:pt>
    <dgm:pt modelId="{CEE87C26-216D-4ED0-9205-927972740586}" type="pres">
      <dgm:prSet presAssocID="{2605704D-52C2-45B8-9474-AA65685E6944}" presName="node" presStyleLbl="node1" presStyleIdx="4" presStyleCnt="6" custScaleX="132475" custScaleY="127763" custRadScaleRad="133084" custRadScaleInc="5443">
        <dgm:presLayoutVars>
          <dgm:bulletEnabled val="1"/>
        </dgm:presLayoutVars>
      </dgm:prSet>
      <dgm:spPr/>
    </dgm:pt>
    <dgm:pt modelId="{0E82AC0F-97EB-48C5-92CF-9CE522063B43}" type="pres">
      <dgm:prSet presAssocID="{D31B609D-782A-4253-B224-CB2A1708ED47}" presName="Name9" presStyleLbl="parChTrans1D2" presStyleIdx="5" presStyleCnt="6"/>
      <dgm:spPr/>
    </dgm:pt>
    <dgm:pt modelId="{2ADCDA9A-D3C0-45E5-9932-F43AC1715428}" type="pres">
      <dgm:prSet presAssocID="{D31B609D-782A-4253-B224-CB2A1708ED47}" presName="connTx" presStyleLbl="parChTrans1D2" presStyleIdx="5" presStyleCnt="6"/>
      <dgm:spPr/>
    </dgm:pt>
    <dgm:pt modelId="{444E861F-1AF1-4FF1-8F37-EF1E781A405F}" type="pres">
      <dgm:prSet presAssocID="{FC6F358E-5965-4D3B-9A91-49EAAED89199}" presName="node" presStyleLbl="node1" presStyleIdx="5" presStyleCnt="6" custScaleX="121055" custScaleY="129083" custRadScaleRad="120476" custRadScaleInc="-17307">
        <dgm:presLayoutVars>
          <dgm:bulletEnabled val="1"/>
        </dgm:presLayoutVars>
      </dgm:prSet>
      <dgm:spPr/>
    </dgm:pt>
  </dgm:ptLst>
  <dgm:cxnLst>
    <dgm:cxn modelId="{0601F306-91E2-4B9A-9FE7-0FB8D6F0A27C}" type="presOf" srcId="{D27C2F36-4170-4361-8691-898F9519312C}" destId="{B73430C0-F0EE-4C24-B932-B00953BE4CC4}" srcOrd="0" destOrd="0" presId="urn:microsoft.com/office/officeart/2005/8/layout/radial1"/>
    <dgm:cxn modelId="{66969307-6709-49C1-849E-50B4FCF4FBE0}" type="presOf" srcId="{D31B609D-782A-4253-B224-CB2A1708ED47}" destId="{2ADCDA9A-D3C0-45E5-9932-F43AC1715428}" srcOrd="1" destOrd="0" presId="urn:microsoft.com/office/officeart/2005/8/layout/radial1"/>
    <dgm:cxn modelId="{5C505B08-682D-4F27-9234-E99148D1DB92}" srcId="{D27C2F36-4170-4361-8691-898F9519312C}" destId="{2605704D-52C2-45B8-9474-AA65685E6944}" srcOrd="4" destOrd="0" parTransId="{1F5E23DB-4F2F-4A19-BC4A-FDF1EACE0314}" sibTransId="{CE73FA63-82D8-42E4-B7A5-BA30A88AB7EF}"/>
    <dgm:cxn modelId="{B66FEF0C-6F0C-44C4-9012-0A42CE0B426C}" srcId="{D27C2F36-4170-4361-8691-898F9519312C}" destId="{17838FEF-ECEF-41EA-A798-C101D0DFBAC1}" srcOrd="3" destOrd="0" parTransId="{CDC586F2-1BCB-40DA-AEE6-67E4A1285CCE}" sibTransId="{3CDDBD73-CF48-4DB7-BFD4-61483C9F4F25}"/>
    <dgm:cxn modelId="{51BD010F-0A3F-4C72-80D1-FD2BDC447955}" type="presOf" srcId="{AE0A03C3-582B-4953-AE5B-5512C5363FE6}" destId="{CCC0FC27-1080-4452-A3FB-41B94E49EA95}" srcOrd="1" destOrd="0" presId="urn:microsoft.com/office/officeart/2005/8/layout/radial1"/>
    <dgm:cxn modelId="{5FCADC15-73A6-4364-A73A-D61668632C7D}" srcId="{D27C2F36-4170-4361-8691-898F9519312C}" destId="{AC4C7713-1A89-4958-87D8-7DC9628EC7AC}" srcOrd="0" destOrd="0" parTransId="{AE0A03C3-582B-4953-AE5B-5512C5363FE6}" sibTransId="{8B9F4742-8965-4026-9EB9-5471667C777D}"/>
    <dgm:cxn modelId="{7DE0AD1A-C140-45C0-BB2F-7C42832FBDC4}" type="presOf" srcId="{1F5E23DB-4F2F-4A19-BC4A-FDF1EACE0314}" destId="{B6C09097-8689-4471-B172-5E2AE0E1A827}" srcOrd="0" destOrd="0" presId="urn:microsoft.com/office/officeart/2005/8/layout/radial1"/>
    <dgm:cxn modelId="{85517028-1FC8-44AA-A26E-54C623693ADF}" type="presOf" srcId="{D31B609D-782A-4253-B224-CB2A1708ED47}" destId="{0E82AC0F-97EB-48C5-92CF-9CE522063B43}" srcOrd="0" destOrd="0" presId="urn:microsoft.com/office/officeart/2005/8/layout/radial1"/>
    <dgm:cxn modelId="{F34CB62E-0285-4E84-9F0A-D90684FF7FBC}" srcId="{D27C2F36-4170-4361-8691-898F9519312C}" destId="{B8BEAE18-C199-42B6-A951-6A0BD4344367}" srcOrd="2" destOrd="0" parTransId="{D2BA60AF-039B-4065-BAEC-D687FC280ED3}" sibTransId="{6785CA34-AAAC-4EE2-B499-FD088E924206}"/>
    <dgm:cxn modelId="{EB7E9D36-B75B-48AE-B3CB-A618E9532303}" type="presOf" srcId="{EB498C05-501B-41BE-A42B-69D91BFEB50D}" destId="{5AC3A3F4-60B4-43A7-A80F-9A52DE537054}" srcOrd="0" destOrd="0" presId="urn:microsoft.com/office/officeart/2005/8/layout/radial1"/>
    <dgm:cxn modelId="{BFF1503B-B78F-427C-A70B-2B15A1C57CC1}" type="presOf" srcId="{AE0A03C3-582B-4953-AE5B-5512C5363FE6}" destId="{BB7C74ED-87D7-49FF-BFDD-FB3F1695B569}" srcOrd="0" destOrd="0" presId="urn:microsoft.com/office/officeart/2005/8/layout/radial1"/>
    <dgm:cxn modelId="{78E8D567-52B7-4DA4-B749-71F7ECB0A60F}" type="presOf" srcId="{CDC586F2-1BCB-40DA-AEE6-67E4A1285CCE}" destId="{30469241-3C52-4B6D-B795-B0499AAD5017}" srcOrd="1" destOrd="0" presId="urn:microsoft.com/office/officeart/2005/8/layout/radial1"/>
    <dgm:cxn modelId="{E5A0E347-61CF-4FCD-A698-8C4E253909EC}" srcId="{EDE17126-E07B-4025-8E20-FF7DCE293087}" destId="{D27C2F36-4170-4361-8691-898F9519312C}" srcOrd="0" destOrd="0" parTransId="{70CCFCB4-E8AC-47A6-A368-457826DFE95B}" sibTransId="{6FA32AC5-BF72-46B8-A52C-764A3921E354}"/>
    <dgm:cxn modelId="{DBC34C6E-CBE3-488A-9B1E-22C15D0E0E99}" type="presOf" srcId="{197AD2EC-AD14-4C7B-A70A-A315F76975DB}" destId="{FBF73923-AD6B-43BC-B6DB-E31D1166592E}" srcOrd="1" destOrd="0" presId="urn:microsoft.com/office/officeart/2005/8/layout/radial1"/>
    <dgm:cxn modelId="{77EA7A71-2766-4D95-BCD9-C3BA15C247D1}" type="presOf" srcId="{B8BEAE18-C199-42B6-A951-6A0BD4344367}" destId="{50A0B378-6321-4091-9883-A83877EB3E6D}" srcOrd="0" destOrd="0" presId="urn:microsoft.com/office/officeart/2005/8/layout/radial1"/>
    <dgm:cxn modelId="{499EBB72-3FF0-4BA0-B3B8-5856E4174760}" type="presOf" srcId="{D2BA60AF-039B-4065-BAEC-D687FC280ED3}" destId="{1602597C-73A9-4BAE-A552-3B8C232271F0}" srcOrd="0" destOrd="0" presId="urn:microsoft.com/office/officeart/2005/8/layout/radial1"/>
    <dgm:cxn modelId="{BCB59B74-6E18-4C27-A785-49A1DC3FED27}" type="presOf" srcId="{D2BA60AF-039B-4065-BAEC-D687FC280ED3}" destId="{E087DBD2-0684-4F0E-A472-5C5C562CF3B8}" srcOrd="1" destOrd="0" presId="urn:microsoft.com/office/officeart/2005/8/layout/radial1"/>
    <dgm:cxn modelId="{D9BD3175-1505-4A28-8BDB-16BBFB7B7952}" type="presOf" srcId="{CDC586F2-1BCB-40DA-AEE6-67E4A1285CCE}" destId="{17956960-7437-4CBC-BBD6-6D36A396B402}" srcOrd="0" destOrd="0" presId="urn:microsoft.com/office/officeart/2005/8/layout/radial1"/>
    <dgm:cxn modelId="{FFE5A658-C925-4913-ADFF-25BAC532DDB6}" type="presOf" srcId="{17838FEF-ECEF-41EA-A798-C101D0DFBAC1}" destId="{F1834560-D39A-4F94-916A-966253D073C3}" srcOrd="0" destOrd="0" presId="urn:microsoft.com/office/officeart/2005/8/layout/radial1"/>
    <dgm:cxn modelId="{590E7B90-C98A-450B-8F7B-CF72E2F5C62E}" srcId="{D27C2F36-4170-4361-8691-898F9519312C}" destId="{FC6F358E-5965-4D3B-9A91-49EAAED89199}" srcOrd="5" destOrd="0" parTransId="{D31B609D-782A-4253-B224-CB2A1708ED47}" sibTransId="{DE76486F-9D21-4FC9-B81D-22EDA5AE9BCA}"/>
    <dgm:cxn modelId="{6318C791-27F3-41B7-A5DA-A12BADE91E67}" type="presOf" srcId="{AC4C7713-1A89-4958-87D8-7DC9628EC7AC}" destId="{937C3321-F55F-40C0-B741-A85A6C651BA6}" srcOrd="0" destOrd="0" presId="urn:microsoft.com/office/officeart/2005/8/layout/radial1"/>
    <dgm:cxn modelId="{DB1FC0A5-A4FA-473C-AA9B-B3BF97A6641E}" type="presOf" srcId="{197AD2EC-AD14-4C7B-A70A-A315F76975DB}" destId="{59FCFF9C-3DB2-463E-9A9B-B01BE8BE0420}" srcOrd="0" destOrd="0" presId="urn:microsoft.com/office/officeart/2005/8/layout/radial1"/>
    <dgm:cxn modelId="{CAA7D7B1-8652-4DEA-A9AC-FC36DC895674}" type="presOf" srcId="{2605704D-52C2-45B8-9474-AA65685E6944}" destId="{CEE87C26-216D-4ED0-9205-927972740586}" srcOrd="0" destOrd="0" presId="urn:microsoft.com/office/officeart/2005/8/layout/radial1"/>
    <dgm:cxn modelId="{D9DCD2BD-EFF2-4AB1-82BE-5EA854DA33C7}" type="presOf" srcId="{FC6F358E-5965-4D3B-9A91-49EAAED89199}" destId="{444E861F-1AF1-4FF1-8F37-EF1E781A405F}" srcOrd="0" destOrd="0" presId="urn:microsoft.com/office/officeart/2005/8/layout/radial1"/>
    <dgm:cxn modelId="{DAD567C4-6F61-43DC-B09C-EECBCA6D42DC}" type="presOf" srcId="{EDE17126-E07B-4025-8E20-FF7DCE293087}" destId="{A2309614-4CBB-4986-8640-1F9CDD0F0F0A}" srcOrd="0" destOrd="0" presId="urn:microsoft.com/office/officeart/2005/8/layout/radial1"/>
    <dgm:cxn modelId="{78E489DC-75B5-4385-ABD8-871B73C032D7}" srcId="{D27C2F36-4170-4361-8691-898F9519312C}" destId="{EB498C05-501B-41BE-A42B-69D91BFEB50D}" srcOrd="1" destOrd="0" parTransId="{197AD2EC-AD14-4C7B-A70A-A315F76975DB}" sibTransId="{8BAE8F1F-EAB8-4DC3-A507-750244DB1049}"/>
    <dgm:cxn modelId="{94E786E1-9A38-45D0-8FFA-31FEB57B2CB3}" type="presOf" srcId="{1F5E23DB-4F2F-4A19-BC4A-FDF1EACE0314}" destId="{919F3A81-37B5-49AE-B260-4CBDD095BB62}" srcOrd="1" destOrd="0" presId="urn:microsoft.com/office/officeart/2005/8/layout/radial1"/>
    <dgm:cxn modelId="{65C57303-3D0A-4BAE-A858-FC9C5B2F8258}" type="presParOf" srcId="{A2309614-4CBB-4986-8640-1F9CDD0F0F0A}" destId="{B73430C0-F0EE-4C24-B932-B00953BE4CC4}" srcOrd="0" destOrd="0" presId="urn:microsoft.com/office/officeart/2005/8/layout/radial1"/>
    <dgm:cxn modelId="{00AF7144-5249-47E1-B290-FCB52EB84CE0}" type="presParOf" srcId="{A2309614-4CBB-4986-8640-1F9CDD0F0F0A}" destId="{BB7C74ED-87D7-49FF-BFDD-FB3F1695B569}" srcOrd="1" destOrd="0" presId="urn:microsoft.com/office/officeart/2005/8/layout/radial1"/>
    <dgm:cxn modelId="{C717615A-F7B2-4CD0-8281-7B3F9A85BF84}" type="presParOf" srcId="{BB7C74ED-87D7-49FF-BFDD-FB3F1695B569}" destId="{CCC0FC27-1080-4452-A3FB-41B94E49EA95}" srcOrd="0" destOrd="0" presId="urn:microsoft.com/office/officeart/2005/8/layout/radial1"/>
    <dgm:cxn modelId="{14B427EC-3E0D-4141-BA0D-6C242F207483}" type="presParOf" srcId="{A2309614-4CBB-4986-8640-1F9CDD0F0F0A}" destId="{937C3321-F55F-40C0-B741-A85A6C651BA6}" srcOrd="2" destOrd="0" presId="urn:microsoft.com/office/officeart/2005/8/layout/radial1"/>
    <dgm:cxn modelId="{19141E88-BBC9-46CF-8951-75A2F5FA4A96}" type="presParOf" srcId="{A2309614-4CBB-4986-8640-1F9CDD0F0F0A}" destId="{59FCFF9C-3DB2-463E-9A9B-B01BE8BE0420}" srcOrd="3" destOrd="0" presId="urn:microsoft.com/office/officeart/2005/8/layout/radial1"/>
    <dgm:cxn modelId="{28333C70-CE3C-4AEC-92C0-95B5B21BA4E2}" type="presParOf" srcId="{59FCFF9C-3DB2-463E-9A9B-B01BE8BE0420}" destId="{FBF73923-AD6B-43BC-B6DB-E31D1166592E}" srcOrd="0" destOrd="0" presId="urn:microsoft.com/office/officeart/2005/8/layout/radial1"/>
    <dgm:cxn modelId="{52BB9570-B17F-49F7-A405-F74EC585A9CD}" type="presParOf" srcId="{A2309614-4CBB-4986-8640-1F9CDD0F0F0A}" destId="{5AC3A3F4-60B4-43A7-A80F-9A52DE537054}" srcOrd="4" destOrd="0" presId="urn:microsoft.com/office/officeart/2005/8/layout/radial1"/>
    <dgm:cxn modelId="{085EF69D-965D-4441-BA14-8149CFD4BCA9}" type="presParOf" srcId="{A2309614-4CBB-4986-8640-1F9CDD0F0F0A}" destId="{1602597C-73A9-4BAE-A552-3B8C232271F0}" srcOrd="5" destOrd="0" presId="urn:microsoft.com/office/officeart/2005/8/layout/radial1"/>
    <dgm:cxn modelId="{3C5A80F4-EADF-4621-B6FF-BDDF31EE088F}" type="presParOf" srcId="{1602597C-73A9-4BAE-A552-3B8C232271F0}" destId="{E087DBD2-0684-4F0E-A472-5C5C562CF3B8}" srcOrd="0" destOrd="0" presId="urn:microsoft.com/office/officeart/2005/8/layout/radial1"/>
    <dgm:cxn modelId="{278EF588-DE3E-412E-BAFA-8001814EFDF4}" type="presParOf" srcId="{A2309614-4CBB-4986-8640-1F9CDD0F0F0A}" destId="{50A0B378-6321-4091-9883-A83877EB3E6D}" srcOrd="6" destOrd="0" presId="urn:microsoft.com/office/officeart/2005/8/layout/radial1"/>
    <dgm:cxn modelId="{DDC1647C-C3C6-480C-A626-B125CB083FB7}" type="presParOf" srcId="{A2309614-4CBB-4986-8640-1F9CDD0F0F0A}" destId="{17956960-7437-4CBC-BBD6-6D36A396B402}" srcOrd="7" destOrd="0" presId="urn:microsoft.com/office/officeart/2005/8/layout/radial1"/>
    <dgm:cxn modelId="{A902C1AD-F7F8-458F-8A75-902B13F9FCC1}" type="presParOf" srcId="{17956960-7437-4CBC-BBD6-6D36A396B402}" destId="{30469241-3C52-4B6D-B795-B0499AAD5017}" srcOrd="0" destOrd="0" presId="urn:microsoft.com/office/officeart/2005/8/layout/radial1"/>
    <dgm:cxn modelId="{45145D95-F87E-4369-B4DC-DB88BA10D93F}" type="presParOf" srcId="{A2309614-4CBB-4986-8640-1F9CDD0F0F0A}" destId="{F1834560-D39A-4F94-916A-966253D073C3}" srcOrd="8" destOrd="0" presId="urn:microsoft.com/office/officeart/2005/8/layout/radial1"/>
    <dgm:cxn modelId="{4C230E9A-2DBA-40DF-97F6-EE0DEDAEDA51}" type="presParOf" srcId="{A2309614-4CBB-4986-8640-1F9CDD0F0F0A}" destId="{B6C09097-8689-4471-B172-5E2AE0E1A827}" srcOrd="9" destOrd="0" presId="urn:microsoft.com/office/officeart/2005/8/layout/radial1"/>
    <dgm:cxn modelId="{5048436A-94D5-4AF4-A4D9-4DE5C9AFDBC7}" type="presParOf" srcId="{B6C09097-8689-4471-B172-5E2AE0E1A827}" destId="{919F3A81-37B5-49AE-B260-4CBDD095BB62}" srcOrd="0" destOrd="0" presId="urn:microsoft.com/office/officeart/2005/8/layout/radial1"/>
    <dgm:cxn modelId="{EBC111C8-BEB5-46EC-8181-DB2FAAF6D468}" type="presParOf" srcId="{A2309614-4CBB-4986-8640-1F9CDD0F0F0A}" destId="{CEE87C26-216D-4ED0-9205-927972740586}" srcOrd="10" destOrd="0" presId="urn:microsoft.com/office/officeart/2005/8/layout/radial1"/>
    <dgm:cxn modelId="{A0B8BE27-B90D-4144-A3AA-23FC311831C0}" type="presParOf" srcId="{A2309614-4CBB-4986-8640-1F9CDD0F0F0A}" destId="{0E82AC0F-97EB-48C5-92CF-9CE522063B43}" srcOrd="11" destOrd="0" presId="urn:microsoft.com/office/officeart/2005/8/layout/radial1"/>
    <dgm:cxn modelId="{EC313203-FE3D-4CDC-B498-6C401E6B3A42}" type="presParOf" srcId="{0E82AC0F-97EB-48C5-92CF-9CE522063B43}" destId="{2ADCDA9A-D3C0-45E5-9932-F43AC1715428}" srcOrd="0" destOrd="0" presId="urn:microsoft.com/office/officeart/2005/8/layout/radial1"/>
    <dgm:cxn modelId="{C9D5CF41-176E-4487-824D-835E4D1F4B38}" type="presParOf" srcId="{A2309614-4CBB-4986-8640-1F9CDD0F0F0A}" destId="{444E861F-1AF1-4FF1-8F37-EF1E781A405F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0C40AC-5F3B-4889-B231-49EA24CA338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0BAE220-492B-4F37-A754-725A32F8E6E9}" type="pres">
      <dgm:prSet presAssocID="{140C40AC-5F3B-4889-B231-49EA24CA338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65DFDC5-5759-4ACB-AEF0-013EF916AAD8}" type="pres">
      <dgm:prSet presAssocID="{140C40AC-5F3B-4889-B231-49EA24CA3383}" presName="cycle" presStyleCnt="0"/>
      <dgm:spPr/>
    </dgm:pt>
  </dgm:ptLst>
  <dgm:cxnLst>
    <dgm:cxn modelId="{F868F79C-C9F6-44D2-8B1A-A131B4EE1C06}" type="presOf" srcId="{140C40AC-5F3B-4889-B231-49EA24CA3383}" destId="{00BAE220-492B-4F37-A754-725A32F8E6E9}" srcOrd="0" destOrd="0" presId="urn:microsoft.com/office/officeart/2005/8/layout/radial2"/>
    <dgm:cxn modelId="{E62C64E5-93EB-4663-9FD2-25097AC11C96}" type="presParOf" srcId="{00BAE220-492B-4F37-A754-725A32F8E6E9}" destId="{D65DFDC5-5759-4ACB-AEF0-013EF916AAD8}" srcOrd="0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47297A-9D59-45A9-A93A-BF5E2F5C21E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5B7CC42-E795-4911-A37F-D6E11E241968}">
      <dgm:prSet phldrT="[Texto]" phldr="1"/>
      <dgm:spPr/>
      <dgm:t>
        <a:bodyPr/>
        <a:lstStyle/>
        <a:p>
          <a:endParaRPr lang="es-ES"/>
        </a:p>
      </dgm:t>
    </dgm:pt>
    <dgm:pt modelId="{721BDB6C-F773-417C-97D5-25EFDB5FD44F}" type="parTrans" cxnId="{37FD9746-CB76-431C-BD4E-93028EB68DD8}">
      <dgm:prSet/>
      <dgm:spPr/>
      <dgm:t>
        <a:bodyPr/>
        <a:lstStyle/>
        <a:p>
          <a:endParaRPr lang="es-ES"/>
        </a:p>
      </dgm:t>
    </dgm:pt>
    <dgm:pt modelId="{4614C15C-61E1-4D49-9D4F-7AB814E08732}" type="sibTrans" cxnId="{37FD9746-CB76-431C-BD4E-93028EB68DD8}">
      <dgm:prSet/>
      <dgm:spPr/>
      <dgm:t>
        <a:bodyPr/>
        <a:lstStyle/>
        <a:p>
          <a:endParaRPr lang="es-ES"/>
        </a:p>
      </dgm:t>
    </dgm:pt>
    <dgm:pt modelId="{8943A2A9-7810-4770-9B5D-275C4F93E131}">
      <dgm:prSet phldrT="[Texto]"/>
      <dgm:spPr/>
      <dgm:t>
        <a:bodyPr/>
        <a:lstStyle/>
        <a:p>
          <a:r>
            <a:rPr lang="ca-ES" noProof="0" dirty="0"/>
            <a:t>Dissenya, fabrica i repara pròtesis dentals i aparells             d’ortodòncia</a:t>
          </a:r>
        </a:p>
      </dgm:t>
    </dgm:pt>
    <dgm:pt modelId="{0B7D69E1-AEE1-4549-8003-3E9652A0B770}" type="parTrans" cxnId="{D9478DE7-423A-4A15-8086-7C0417DE1F65}">
      <dgm:prSet/>
      <dgm:spPr/>
      <dgm:t>
        <a:bodyPr/>
        <a:lstStyle/>
        <a:p>
          <a:endParaRPr lang="es-ES"/>
        </a:p>
      </dgm:t>
    </dgm:pt>
    <dgm:pt modelId="{F32C093A-D290-460F-A511-BFDAC805D9F7}" type="sibTrans" cxnId="{D9478DE7-423A-4A15-8086-7C0417DE1F65}">
      <dgm:prSet/>
      <dgm:spPr/>
      <dgm:t>
        <a:bodyPr/>
        <a:lstStyle/>
        <a:p>
          <a:endParaRPr lang="es-ES"/>
        </a:p>
      </dgm:t>
    </dgm:pt>
    <dgm:pt modelId="{0323B80B-5E3C-4148-8AA3-3961C0B911E5}">
      <dgm:prSet phldrT="[Texto]"/>
      <dgm:spPr/>
      <dgm:t>
        <a:bodyPr/>
        <a:lstStyle/>
        <a:p>
          <a:r>
            <a:rPr lang="ca-ES" noProof="0" dirty="0"/>
            <a:t>Treballa al       laboratori dental,      no a la clínica </a:t>
          </a:r>
        </a:p>
      </dgm:t>
    </dgm:pt>
    <dgm:pt modelId="{43570F8C-0FC8-4F3A-A6AA-1F072AAE246B}" type="parTrans" cxnId="{85E0F9AD-F8D9-43C6-B0BF-8A5AC536C20F}">
      <dgm:prSet/>
      <dgm:spPr/>
      <dgm:t>
        <a:bodyPr/>
        <a:lstStyle/>
        <a:p>
          <a:endParaRPr lang="es-ES"/>
        </a:p>
      </dgm:t>
    </dgm:pt>
    <dgm:pt modelId="{57F6C0CD-9A88-4684-9D3B-BE9844FD7213}" type="sibTrans" cxnId="{85E0F9AD-F8D9-43C6-B0BF-8A5AC536C20F}">
      <dgm:prSet/>
      <dgm:spPr/>
      <dgm:t>
        <a:bodyPr/>
        <a:lstStyle/>
        <a:p>
          <a:endParaRPr lang="es-ES"/>
        </a:p>
      </dgm:t>
    </dgm:pt>
    <dgm:pt modelId="{83DE6B90-5B53-4183-BA53-E306A8B0DB73}">
      <dgm:prSet phldrT="[Texto]"/>
      <dgm:spPr/>
      <dgm:t>
        <a:bodyPr/>
        <a:lstStyle/>
        <a:p>
          <a:r>
            <a:rPr lang="ca-ES" noProof="0" dirty="0"/>
            <a:t>Treballa sempre sota la prescripció del dentista</a:t>
          </a:r>
        </a:p>
      </dgm:t>
    </dgm:pt>
    <dgm:pt modelId="{F00483B6-AB78-4290-9EEE-3722035B8812}" type="parTrans" cxnId="{7F79ECCA-44FB-41AA-A97D-195C72CB54DB}">
      <dgm:prSet/>
      <dgm:spPr/>
      <dgm:t>
        <a:bodyPr/>
        <a:lstStyle/>
        <a:p>
          <a:endParaRPr lang="es-ES"/>
        </a:p>
      </dgm:t>
    </dgm:pt>
    <dgm:pt modelId="{DABBB6CD-F746-41B2-8268-54712EAB8B84}" type="sibTrans" cxnId="{7F79ECCA-44FB-41AA-A97D-195C72CB54DB}">
      <dgm:prSet/>
      <dgm:spPr/>
      <dgm:t>
        <a:bodyPr/>
        <a:lstStyle/>
        <a:p>
          <a:endParaRPr lang="es-ES"/>
        </a:p>
      </dgm:t>
    </dgm:pt>
    <dgm:pt modelId="{5F4B6624-0851-492C-914E-57DA0108FED4}">
      <dgm:prSet phldrT="[Texto]"/>
      <dgm:spPr/>
      <dgm:t>
        <a:bodyPr/>
        <a:lstStyle/>
        <a:p>
          <a:r>
            <a:rPr lang="ca-ES" noProof="0" dirty="0"/>
            <a:t>No està autoritzat a treballar directament a la boca del pacient.</a:t>
          </a:r>
        </a:p>
      </dgm:t>
    </dgm:pt>
    <dgm:pt modelId="{B821E7CD-698B-422F-90E6-62F14CED155E}" type="parTrans" cxnId="{0BEEC853-9A40-4554-B6F5-938A283A9468}">
      <dgm:prSet/>
      <dgm:spPr/>
      <dgm:t>
        <a:bodyPr/>
        <a:lstStyle/>
        <a:p>
          <a:endParaRPr lang="es-ES"/>
        </a:p>
      </dgm:t>
    </dgm:pt>
    <dgm:pt modelId="{5E4BA768-C077-4B24-AD62-C0BD42484337}" type="sibTrans" cxnId="{0BEEC853-9A40-4554-B6F5-938A283A9468}">
      <dgm:prSet/>
      <dgm:spPr/>
      <dgm:t>
        <a:bodyPr/>
        <a:lstStyle/>
        <a:p>
          <a:endParaRPr lang="es-ES"/>
        </a:p>
      </dgm:t>
    </dgm:pt>
    <dgm:pt modelId="{986F92D9-7BCA-456C-A5FE-5F304FC78A5F}" type="pres">
      <dgm:prSet presAssocID="{8D47297A-9D59-45A9-A93A-BF5E2F5C21E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BD2D51-4E94-4A36-A19F-0950C5D2431C}" type="pres">
      <dgm:prSet presAssocID="{8D47297A-9D59-45A9-A93A-BF5E2F5C21ED}" presName="matrix" presStyleCnt="0"/>
      <dgm:spPr/>
    </dgm:pt>
    <dgm:pt modelId="{B7C49515-DCFD-4D07-ABC6-66492107B956}" type="pres">
      <dgm:prSet presAssocID="{8D47297A-9D59-45A9-A93A-BF5E2F5C21ED}" presName="tile1" presStyleLbl="node1" presStyleIdx="0" presStyleCnt="4"/>
      <dgm:spPr/>
    </dgm:pt>
    <dgm:pt modelId="{65AB8C9D-200B-4B17-8E4A-F749B5D937C5}" type="pres">
      <dgm:prSet presAssocID="{8D47297A-9D59-45A9-A93A-BF5E2F5C21E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01034E3-2178-4721-A6FF-CFDDE29CA05D}" type="pres">
      <dgm:prSet presAssocID="{8D47297A-9D59-45A9-A93A-BF5E2F5C21ED}" presName="tile2" presStyleLbl="node1" presStyleIdx="1" presStyleCnt="4" custLinFactNeighborX="-281"/>
      <dgm:spPr/>
    </dgm:pt>
    <dgm:pt modelId="{1D3F8754-70CE-46BC-A819-F44D8865371D}" type="pres">
      <dgm:prSet presAssocID="{8D47297A-9D59-45A9-A93A-BF5E2F5C21E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B44808D-4785-4718-9411-AD121A96AF71}" type="pres">
      <dgm:prSet presAssocID="{8D47297A-9D59-45A9-A93A-BF5E2F5C21ED}" presName="tile3" presStyleLbl="node1" presStyleIdx="2" presStyleCnt="4"/>
      <dgm:spPr/>
    </dgm:pt>
    <dgm:pt modelId="{C51FAE35-7521-4887-845D-C0149B10D305}" type="pres">
      <dgm:prSet presAssocID="{8D47297A-9D59-45A9-A93A-BF5E2F5C21E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360E8D8-9DF2-485C-BA21-9C40DAAD6B5E}" type="pres">
      <dgm:prSet presAssocID="{8D47297A-9D59-45A9-A93A-BF5E2F5C21ED}" presName="tile4" presStyleLbl="node1" presStyleIdx="3" presStyleCnt="4"/>
      <dgm:spPr/>
    </dgm:pt>
    <dgm:pt modelId="{5F144CB0-8EE5-4FD8-8A20-028D50663D1E}" type="pres">
      <dgm:prSet presAssocID="{8D47297A-9D59-45A9-A93A-BF5E2F5C21E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CC7D85DA-8B8D-4AD6-B496-3B8F12FCF83E}" type="pres">
      <dgm:prSet presAssocID="{8D47297A-9D59-45A9-A93A-BF5E2F5C21E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F8706511-5BFD-4F8F-A68F-F6B05A187C7B}" type="presOf" srcId="{8943A2A9-7810-4770-9B5D-275C4F93E131}" destId="{65AB8C9D-200B-4B17-8E4A-F749B5D937C5}" srcOrd="1" destOrd="0" presId="urn:microsoft.com/office/officeart/2005/8/layout/matrix1"/>
    <dgm:cxn modelId="{50162F15-AC95-4961-B9BB-E315EDF35EF1}" type="presOf" srcId="{83DE6B90-5B53-4183-BA53-E306A8B0DB73}" destId="{C51FAE35-7521-4887-845D-C0149B10D305}" srcOrd="1" destOrd="0" presId="urn:microsoft.com/office/officeart/2005/8/layout/matrix1"/>
    <dgm:cxn modelId="{23D83D34-EC3D-4F96-9E07-B2E4F3C44E38}" type="presOf" srcId="{8943A2A9-7810-4770-9B5D-275C4F93E131}" destId="{B7C49515-DCFD-4D07-ABC6-66492107B956}" srcOrd="0" destOrd="0" presId="urn:microsoft.com/office/officeart/2005/8/layout/matrix1"/>
    <dgm:cxn modelId="{02BE5234-E3EC-47AD-B4DD-654AFA6520B7}" type="presOf" srcId="{8D47297A-9D59-45A9-A93A-BF5E2F5C21ED}" destId="{986F92D9-7BCA-456C-A5FE-5F304FC78A5F}" srcOrd="0" destOrd="0" presId="urn:microsoft.com/office/officeart/2005/8/layout/matrix1"/>
    <dgm:cxn modelId="{37FD9746-CB76-431C-BD4E-93028EB68DD8}" srcId="{8D47297A-9D59-45A9-A93A-BF5E2F5C21ED}" destId="{35B7CC42-E795-4911-A37F-D6E11E241968}" srcOrd="0" destOrd="0" parTransId="{721BDB6C-F773-417C-97D5-25EFDB5FD44F}" sibTransId="{4614C15C-61E1-4D49-9D4F-7AB814E08732}"/>
    <dgm:cxn modelId="{4975524D-240F-4BB7-B44A-BD9BA2052510}" type="presOf" srcId="{83DE6B90-5B53-4183-BA53-E306A8B0DB73}" destId="{FB44808D-4785-4718-9411-AD121A96AF71}" srcOrd="0" destOrd="0" presId="urn:microsoft.com/office/officeart/2005/8/layout/matrix1"/>
    <dgm:cxn modelId="{0BEEC853-9A40-4554-B6F5-938A283A9468}" srcId="{35B7CC42-E795-4911-A37F-D6E11E241968}" destId="{5F4B6624-0851-492C-914E-57DA0108FED4}" srcOrd="3" destOrd="0" parTransId="{B821E7CD-698B-422F-90E6-62F14CED155E}" sibTransId="{5E4BA768-C077-4B24-AD62-C0BD42484337}"/>
    <dgm:cxn modelId="{02D5B757-A021-4E31-AE93-E49C2F52FD78}" type="presOf" srcId="{5F4B6624-0851-492C-914E-57DA0108FED4}" destId="{5F144CB0-8EE5-4FD8-8A20-028D50663D1E}" srcOrd="1" destOrd="0" presId="urn:microsoft.com/office/officeart/2005/8/layout/matrix1"/>
    <dgm:cxn modelId="{BE8C8D95-2C14-43FD-AA41-50B22B883B4E}" type="presOf" srcId="{5F4B6624-0851-492C-914E-57DA0108FED4}" destId="{E360E8D8-9DF2-485C-BA21-9C40DAAD6B5E}" srcOrd="0" destOrd="0" presId="urn:microsoft.com/office/officeart/2005/8/layout/matrix1"/>
    <dgm:cxn modelId="{85E0F9AD-F8D9-43C6-B0BF-8A5AC536C20F}" srcId="{35B7CC42-E795-4911-A37F-D6E11E241968}" destId="{0323B80B-5E3C-4148-8AA3-3961C0B911E5}" srcOrd="1" destOrd="0" parTransId="{43570F8C-0FC8-4F3A-A6AA-1F072AAE246B}" sibTransId="{57F6C0CD-9A88-4684-9D3B-BE9844FD7213}"/>
    <dgm:cxn modelId="{43F7CCC2-A58D-4874-AE1A-2D69032D0643}" type="presOf" srcId="{0323B80B-5E3C-4148-8AA3-3961C0B911E5}" destId="{A01034E3-2178-4721-A6FF-CFDDE29CA05D}" srcOrd="0" destOrd="0" presId="urn:microsoft.com/office/officeart/2005/8/layout/matrix1"/>
    <dgm:cxn modelId="{7F79ECCA-44FB-41AA-A97D-195C72CB54DB}" srcId="{35B7CC42-E795-4911-A37F-D6E11E241968}" destId="{83DE6B90-5B53-4183-BA53-E306A8B0DB73}" srcOrd="2" destOrd="0" parTransId="{F00483B6-AB78-4290-9EEE-3722035B8812}" sibTransId="{DABBB6CD-F746-41B2-8268-54712EAB8B84}"/>
    <dgm:cxn modelId="{D9478DE7-423A-4A15-8086-7C0417DE1F65}" srcId="{35B7CC42-E795-4911-A37F-D6E11E241968}" destId="{8943A2A9-7810-4770-9B5D-275C4F93E131}" srcOrd="0" destOrd="0" parTransId="{0B7D69E1-AEE1-4549-8003-3E9652A0B770}" sibTransId="{F32C093A-D290-460F-A511-BFDAC805D9F7}"/>
    <dgm:cxn modelId="{8DEA43EC-A425-4852-B658-04F50E0B5BD1}" type="presOf" srcId="{0323B80B-5E3C-4148-8AA3-3961C0B911E5}" destId="{1D3F8754-70CE-46BC-A819-F44D8865371D}" srcOrd="1" destOrd="0" presId="urn:microsoft.com/office/officeart/2005/8/layout/matrix1"/>
    <dgm:cxn modelId="{008025F4-C453-4CDF-BA0A-23B124F55D09}" type="presOf" srcId="{35B7CC42-E795-4911-A37F-D6E11E241968}" destId="{CC7D85DA-8B8D-4AD6-B496-3B8F12FCF83E}" srcOrd="0" destOrd="0" presId="urn:microsoft.com/office/officeart/2005/8/layout/matrix1"/>
    <dgm:cxn modelId="{CBBAE6A4-3519-457A-85DF-432DE3A64427}" type="presParOf" srcId="{986F92D9-7BCA-456C-A5FE-5F304FC78A5F}" destId="{95BD2D51-4E94-4A36-A19F-0950C5D2431C}" srcOrd="0" destOrd="0" presId="urn:microsoft.com/office/officeart/2005/8/layout/matrix1"/>
    <dgm:cxn modelId="{B6293872-EF06-406D-B07B-DB304B6A3D87}" type="presParOf" srcId="{95BD2D51-4E94-4A36-A19F-0950C5D2431C}" destId="{B7C49515-DCFD-4D07-ABC6-66492107B956}" srcOrd="0" destOrd="0" presId="urn:microsoft.com/office/officeart/2005/8/layout/matrix1"/>
    <dgm:cxn modelId="{C8F64616-B3EE-4ED2-921B-BCF7DCE43F2B}" type="presParOf" srcId="{95BD2D51-4E94-4A36-A19F-0950C5D2431C}" destId="{65AB8C9D-200B-4B17-8E4A-F749B5D937C5}" srcOrd="1" destOrd="0" presId="urn:microsoft.com/office/officeart/2005/8/layout/matrix1"/>
    <dgm:cxn modelId="{8466B2B4-7E5C-4585-8D50-E43D2C200588}" type="presParOf" srcId="{95BD2D51-4E94-4A36-A19F-0950C5D2431C}" destId="{A01034E3-2178-4721-A6FF-CFDDE29CA05D}" srcOrd="2" destOrd="0" presId="urn:microsoft.com/office/officeart/2005/8/layout/matrix1"/>
    <dgm:cxn modelId="{C1B169E4-69F9-407D-B02E-727502C0979F}" type="presParOf" srcId="{95BD2D51-4E94-4A36-A19F-0950C5D2431C}" destId="{1D3F8754-70CE-46BC-A819-F44D8865371D}" srcOrd="3" destOrd="0" presId="urn:microsoft.com/office/officeart/2005/8/layout/matrix1"/>
    <dgm:cxn modelId="{6DC6CD75-21E7-49E6-B298-F797A5A579BF}" type="presParOf" srcId="{95BD2D51-4E94-4A36-A19F-0950C5D2431C}" destId="{FB44808D-4785-4718-9411-AD121A96AF71}" srcOrd="4" destOrd="0" presId="urn:microsoft.com/office/officeart/2005/8/layout/matrix1"/>
    <dgm:cxn modelId="{27E38597-C5C7-4A51-A853-115DBEB65275}" type="presParOf" srcId="{95BD2D51-4E94-4A36-A19F-0950C5D2431C}" destId="{C51FAE35-7521-4887-845D-C0149B10D305}" srcOrd="5" destOrd="0" presId="urn:microsoft.com/office/officeart/2005/8/layout/matrix1"/>
    <dgm:cxn modelId="{7F8C9DD7-827D-4571-BC57-A1FA2D38C2A8}" type="presParOf" srcId="{95BD2D51-4E94-4A36-A19F-0950C5D2431C}" destId="{E360E8D8-9DF2-485C-BA21-9C40DAAD6B5E}" srcOrd="6" destOrd="0" presId="urn:microsoft.com/office/officeart/2005/8/layout/matrix1"/>
    <dgm:cxn modelId="{A926F809-B205-486E-A80C-46C3BDF9759B}" type="presParOf" srcId="{95BD2D51-4E94-4A36-A19F-0950C5D2431C}" destId="{5F144CB0-8EE5-4FD8-8A20-028D50663D1E}" srcOrd="7" destOrd="0" presId="urn:microsoft.com/office/officeart/2005/8/layout/matrix1"/>
    <dgm:cxn modelId="{0430164D-2435-401A-84B8-ADD40A32232D}" type="presParOf" srcId="{986F92D9-7BCA-456C-A5FE-5F304FC78A5F}" destId="{CC7D85DA-8B8D-4AD6-B496-3B8F12FCF83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933FE9-C584-4CA2-81CD-E4E7EA38E6B7}" type="doc">
      <dgm:prSet loTypeId="urn:microsoft.com/office/officeart/2005/8/layout/equation2" loCatId="process" qsTypeId="urn:microsoft.com/office/officeart/2005/8/quickstyle/simple2" qsCatId="simple" csTypeId="urn:microsoft.com/office/officeart/2005/8/colors/accent1_1" csCatId="accent1" phldr="1"/>
      <dgm:spPr/>
    </dgm:pt>
    <dgm:pt modelId="{D8A8E0FA-A3E7-4A22-939C-DFD842C8932B}">
      <dgm:prSet phldrT="[Texto]"/>
      <dgm:spPr/>
      <dgm:t>
        <a:bodyPr/>
        <a:lstStyle/>
        <a:p>
          <a:r>
            <a:rPr lang="es-ES" dirty="0"/>
            <a:t>Higienista</a:t>
          </a:r>
        </a:p>
      </dgm:t>
    </dgm:pt>
    <dgm:pt modelId="{E6EE9390-8896-4D62-B173-347FBC31E74A}" type="parTrans" cxnId="{F38452DA-C494-4275-B844-3D434333626E}">
      <dgm:prSet/>
      <dgm:spPr/>
      <dgm:t>
        <a:bodyPr/>
        <a:lstStyle/>
        <a:p>
          <a:endParaRPr lang="es-ES"/>
        </a:p>
      </dgm:t>
    </dgm:pt>
    <dgm:pt modelId="{B7CDD3D3-28B5-4740-BBAC-926D0A479FE9}" type="sibTrans" cxnId="{F38452DA-C494-4275-B844-3D434333626E}">
      <dgm:prSet/>
      <dgm:spPr/>
      <dgm:t>
        <a:bodyPr/>
        <a:lstStyle/>
        <a:p>
          <a:endParaRPr lang="es-ES"/>
        </a:p>
      </dgm:t>
    </dgm:pt>
    <dgm:pt modelId="{5961E07D-AAC9-4993-950C-AF342A62E0A4}">
      <dgm:prSet phldrT="[Texto]"/>
      <dgm:spPr/>
      <dgm:t>
        <a:bodyPr/>
        <a:lstStyle/>
        <a:p>
          <a:r>
            <a:rPr lang="es-ES" dirty="0"/>
            <a:t>TCAI</a:t>
          </a:r>
        </a:p>
      </dgm:t>
    </dgm:pt>
    <dgm:pt modelId="{78989DC5-C41F-4F84-9D6A-D3B7F7FDEAE3}" type="parTrans" cxnId="{DF003EC5-7F8D-4E6F-8835-AF2CA477C6DE}">
      <dgm:prSet/>
      <dgm:spPr/>
      <dgm:t>
        <a:bodyPr/>
        <a:lstStyle/>
        <a:p>
          <a:endParaRPr lang="es-ES"/>
        </a:p>
      </dgm:t>
    </dgm:pt>
    <dgm:pt modelId="{61F48F89-7C13-41BA-9D4A-6C3BE89F6D81}" type="sibTrans" cxnId="{DF003EC5-7F8D-4E6F-8835-AF2CA477C6DE}">
      <dgm:prSet/>
      <dgm:spPr/>
      <dgm:t>
        <a:bodyPr/>
        <a:lstStyle/>
        <a:p>
          <a:endParaRPr lang="es-ES"/>
        </a:p>
      </dgm:t>
    </dgm:pt>
    <dgm:pt modelId="{1D9FB75B-6F4A-45CE-8D39-AF1A1EA4B99F}">
      <dgm:prSet phldrT="[Texto]"/>
      <dgm:spPr/>
      <dgm:t>
        <a:bodyPr/>
        <a:lstStyle/>
        <a:p>
          <a:r>
            <a:rPr lang="es-ES" dirty="0"/>
            <a:t>ODONTÒLEG</a:t>
          </a:r>
        </a:p>
      </dgm:t>
    </dgm:pt>
    <dgm:pt modelId="{D3D7FF97-44AE-402E-A1F0-085BF2CAFE91}" type="parTrans" cxnId="{85C3B41B-7861-41F6-809E-9B1177DCC7A0}">
      <dgm:prSet/>
      <dgm:spPr/>
      <dgm:t>
        <a:bodyPr/>
        <a:lstStyle/>
        <a:p>
          <a:endParaRPr lang="es-ES"/>
        </a:p>
      </dgm:t>
    </dgm:pt>
    <dgm:pt modelId="{0E72EED1-1C7C-401C-9575-3EB47F34B0BC}" type="sibTrans" cxnId="{85C3B41B-7861-41F6-809E-9B1177DCC7A0}">
      <dgm:prSet/>
      <dgm:spPr/>
      <dgm:t>
        <a:bodyPr/>
        <a:lstStyle/>
        <a:p>
          <a:endParaRPr lang="es-ES"/>
        </a:p>
      </dgm:t>
    </dgm:pt>
    <dgm:pt modelId="{DAF3BF38-738C-48B2-829C-90DC5BDF24BE}" type="pres">
      <dgm:prSet presAssocID="{0D933FE9-C584-4CA2-81CD-E4E7EA38E6B7}" presName="Name0" presStyleCnt="0">
        <dgm:presLayoutVars>
          <dgm:dir val="rev"/>
          <dgm:resizeHandles val="exact"/>
        </dgm:presLayoutVars>
      </dgm:prSet>
      <dgm:spPr/>
    </dgm:pt>
    <dgm:pt modelId="{B52C6B88-3529-4C84-A303-07FCD3BD3104}" type="pres">
      <dgm:prSet presAssocID="{0D933FE9-C584-4CA2-81CD-E4E7EA38E6B7}" presName="vNodes" presStyleCnt="0"/>
      <dgm:spPr/>
    </dgm:pt>
    <dgm:pt modelId="{629B39D7-7140-4CA9-807C-F65709A8B32F}" type="pres">
      <dgm:prSet presAssocID="{D8A8E0FA-A3E7-4A22-939C-DFD842C8932B}" presName="node" presStyleLbl="node1" presStyleIdx="0" presStyleCnt="3">
        <dgm:presLayoutVars>
          <dgm:bulletEnabled val="1"/>
        </dgm:presLayoutVars>
      </dgm:prSet>
      <dgm:spPr/>
    </dgm:pt>
    <dgm:pt modelId="{A80AA74D-DBFA-44D7-B3A0-5D5B57C48159}" type="pres">
      <dgm:prSet presAssocID="{B7CDD3D3-28B5-4740-BBAC-926D0A479FE9}" presName="spacerT" presStyleCnt="0"/>
      <dgm:spPr/>
    </dgm:pt>
    <dgm:pt modelId="{808B360D-24C4-40F5-8C69-2FE56103D42E}" type="pres">
      <dgm:prSet presAssocID="{B7CDD3D3-28B5-4740-BBAC-926D0A479FE9}" presName="sibTrans" presStyleLbl="sibTrans2D1" presStyleIdx="0" presStyleCnt="2"/>
      <dgm:spPr/>
    </dgm:pt>
    <dgm:pt modelId="{0F49CDB4-4190-465C-915D-DB47D5E9CA53}" type="pres">
      <dgm:prSet presAssocID="{B7CDD3D3-28B5-4740-BBAC-926D0A479FE9}" presName="spacerB" presStyleCnt="0"/>
      <dgm:spPr/>
    </dgm:pt>
    <dgm:pt modelId="{D2FA7ABA-3275-4975-BE87-B153ED20A6E1}" type="pres">
      <dgm:prSet presAssocID="{5961E07D-AAC9-4993-950C-AF342A62E0A4}" presName="node" presStyleLbl="node1" presStyleIdx="1" presStyleCnt="3">
        <dgm:presLayoutVars>
          <dgm:bulletEnabled val="1"/>
        </dgm:presLayoutVars>
      </dgm:prSet>
      <dgm:spPr/>
    </dgm:pt>
    <dgm:pt modelId="{E4E6F2A5-E2F2-437D-892D-A00D82148A69}" type="pres">
      <dgm:prSet presAssocID="{0D933FE9-C584-4CA2-81CD-E4E7EA38E6B7}" presName="sibTransLast" presStyleLbl="sibTrans2D1" presStyleIdx="1" presStyleCnt="2"/>
      <dgm:spPr/>
    </dgm:pt>
    <dgm:pt modelId="{16874A1B-310F-43F3-B41F-9C06D71176A4}" type="pres">
      <dgm:prSet presAssocID="{0D933FE9-C584-4CA2-81CD-E4E7EA38E6B7}" presName="connectorText" presStyleLbl="sibTrans2D1" presStyleIdx="1" presStyleCnt="2"/>
      <dgm:spPr/>
    </dgm:pt>
    <dgm:pt modelId="{A0727F63-0B3B-49CC-A64A-57B1C0BE6E9D}" type="pres">
      <dgm:prSet presAssocID="{0D933FE9-C584-4CA2-81CD-E4E7EA38E6B7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DEF05D12-1730-46D4-B6E1-1DDF882FC03D}" type="presOf" srcId="{61F48F89-7C13-41BA-9D4A-6C3BE89F6D81}" destId="{E4E6F2A5-E2F2-437D-892D-A00D82148A69}" srcOrd="0" destOrd="0" presId="urn:microsoft.com/office/officeart/2005/8/layout/equation2"/>
    <dgm:cxn modelId="{85C3B41B-7861-41F6-809E-9B1177DCC7A0}" srcId="{0D933FE9-C584-4CA2-81CD-E4E7EA38E6B7}" destId="{1D9FB75B-6F4A-45CE-8D39-AF1A1EA4B99F}" srcOrd="2" destOrd="0" parTransId="{D3D7FF97-44AE-402E-A1F0-085BF2CAFE91}" sibTransId="{0E72EED1-1C7C-401C-9575-3EB47F34B0BC}"/>
    <dgm:cxn modelId="{5197C025-4C6B-482A-9F8E-32653E1E4D10}" type="presOf" srcId="{5961E07D-AAC9-4993-950C-AF342A62E0A4}" destId="{D2FA7ABA-3275-4975-BE87-B153ED20A6E1}" srcOrd="0" destOrd="0" presId="urn:microsoft.com/office/officeart/2005/8/layout/equation2"/>
    <dgm:cxn modelId="{1ED9C05D-C334-4197-9851-325607DD74A7}" type="presOf" srcId="{1D9FB75B-6F4A-45CE-8D39-AF1A1EA4B99F}" destId="{A0727F63-0B3B-49CC-A64A-57B1C0BE6E9D}" srcOrd="0" destOrd="0" presId="urn:microsoft.com/office/officeart/2005/8/layout/equation2"/>
    <dgm:cxn modelId="{B56C2151-ED4E-4CF0-8704-99A8F54D4E57}" type="presOf" srcId="{0D933FE9-C584-4CA2-81CD-E4E7EA38E6B7}" destId="{DAF3BF38-738C-48B2-829C-90DC5BDF24BE}" srcOrd="0" destOrd="0" presId="urn:microsoft.com/office/officeart/2005/8/layout/equation2"/>
    <dgm:cxn modelId="{FE5C3F96-009D-4CAA-80DB-94C91F62EBC0}" type="presOf" srcId="{61F48F89-7C13-41BA-9D4A-6C3BE89F6D81}" destId="{16874A1B-310F-43F3-B41F-9C06D71176A4}" srcOrd="1" destOrd="0" presId="urn:microsoft.com/office/officeart/2005/8/layout/equation2"/>
    <dgm:cxn modelId="{8BC42FBB-8247-4106-915C-F3D1FBA883CC}" type="presOf" srcId="{D8A8E0FA-A3E7-4A22-939C-DFD842C8932B}" destId="{629B39D7-7140-4CA9-807C-F65709A8B32F}" srcOrd="0" destOrd="0" presId="urn:microsoft.com/office/officeart/2005/8/layout/equation2"/>
    <dgm:cxn modelId="{DF003EC5-7F8D-4E6F-8835-AF2CA477C6DE}" srcId="{0D933FE9-C584-4CA2-81CD-E4E7EA38E6B7}" destId="{5961E07D-AAC9-4993-950C-AF342A62E0A4}" srcOrd="1" destOrd="0" parTransId="{78989DC5-C41F-4F84-9D6A-D3B7F7FDEAE3}" sibTransId="{61F48F89-7C13-41BA-9D4A-6C3BE89F6D81}"/>
    <dgm:cxn modelId="{F38452DA-C494-4275-B844-3D434333626E}" srcId="{0D933FE9-C584-4CA2-81CD-E4E7EA38E6B7}" destId="{D8A8E0FA-A3E7-4A22-939C-DFD842C8932B}" srcOrd="0" destOrd="0" parTransId="{E6EE9390-8896-4D62-B173-347FBC31E74A}" sibTransId="{B7CDD3D3-28B5-4740-BBAC-926D0A479FE9}"/>
    <dgm:cxn modelId="{43A491E0-1AD9-40FD-B26F-53EECDA2F135}" type="presOf" srcId="{B7CDD3D3-28B5-4740-BBAC-926D0A479FE9}" destId="{808B360D-24C4-40F5-8C69-2FE56103D42E}" srcOrd="0" destOrd="0" presId="urn:microsoft.com/office/officeart/2005/8/layout/equation2"/>
    <dgm:cxn modelId="{B4EE53CA-7D72-48ED-9255-03CD0152FDF2}" type="presParOf" srcId="{DAF3BF38-738C-48B2-829C-90DC5BDF24BE}" destId="{B52C6B88-3529-4C84-A303-07FCD3BD3104}" srcOrd="0" destOrd="0" presId="urn:microsoft.com/office/officeart/2005/8/layout/equation2"/>
    <dgm:cxn modelId="{418DA51F-0946-4159-9CD3-1D880DE62B96}" type="presParOf" srcId="{B52C6B88-3529-4C84-A303-07FCD3BD3104}" destId="{629B39D7-7140-4CA9-807C-F65709A8B32F}" srcOrd="0" destOrd="0" presId="urn:microsoft.com/office/officeart/2005/8/layout/equation2"/>
    <dgm:cxn modelId="{55730A5A-2FBA-4464-8D9E-98823EB6E192}" type="presParOf" srcId="{B52C6B88-3529-4C84-A303-07FCD3BD3104}" destId="{A80AA74D-DBFA-44D7-B3A0-5D5B57C48159}" srcOrd="1" destOrd="0" presId="urn:microsoft.com/office/officeart/2005/8/layout/equation2"/>
    <dgm:cxn modelId="{7F4888B8-4369-43F6-90D7-501ADD32DCB1}" type="presParOf" srcId="{B52C6B88-3529-4C84-A303-07FCD3BD3104}" destId="{808B360D-24C4-40F5-8C69-2FE56103D42E}" srcOrd="2" destOrd="0" presId="urn:microsoft.com/office/officeart/2005/8/layout/equation2"/>
    <dgm:cxn modelId="{04E949A6-1422-4C0E-902F-74AFB62A2D16}" type="presParOf" srcId="{B52C6B88-3529-4C84-A303-07FCD3BD3104}" destId="{0F49CDB4-4190-465C-915D-DB47D5E9CA53}" srcOrd="3" destOrd="0" presId="urn:microsoft.com/office/officeart/2005/8/layout/equation2"/>
    <dgm:cxn modelId="{AD16686F-D0A4-4C25-8E99-362424BEA7E9}" type="presParOf" srcId="{B52C6B88-3529-4C84-A303-07FCD3BD3104}" destId="{D2FA7ABA-3275-4975-BE87-B153ED20A6E1}" srcOrd="4" destOrd="0" presId="urn:microsoft.com/office/officeart/2005/8/layout/equation2"/>
    <dgm:cxn modelId="{B5AAE415-5941-4ED9-B75C-C90E32D8CA5F}" type="presParOf" srcId="{DAF3BF38-738C-48B2-829C-90DC5BDF24BE}" destId="{E4E6F2A5-E2F2-437D-892D-A00D82148A69}" srcOrd="1" destOrd="0" presId="urn:microsoft.com/office/officeart/2005/8/layout/equation2"/>
    <dgm:cxn modelId="{494A6ABE-0F5D-4774-A430-53B76A53A350}" type="presParOf" srcId="{E4E6F2A5-E2F2-437D-892D-A00D82148A69}" destId="{16874A1B-310F-43F3-B41F-9C06D71176A4}" srcOrd="0" destOrd="0" presId="urn:microsoft.com/office/officeart/2005/8/layout/equation2"/>
    <dgm:cxn modelId="{A0C30E9B-BCFF-46DD-A9AF-2024648C065B}" type="presParOf" srcId="{DAF3BF38-738C-48B2-829C-90DC5BDF24BE}" destId="{A0727F63-0B3B-49CC-A64A-57B1C0BE6E9D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C2D52-ED10-4ED9-A658-AE4BE7AE66F3}">
      <dsp:nvSpPr>
        <dsp:cNvPr id="0" name=""/>
        <dsp:cNvSpPr/>
      </dsp:nvSpPr>
      <dsp:spPr>
        <a:xfrm>
          <a:off x="912308" y="623113"/>
          <a:ext cx="4128690" cy="4128690"/>
        </a:xfrm>
        <a:prstGeom prst="blockArc">
          <a:avLst>
            <a:gd name="adj1" fmla="val 10951523"/>
            <a:gd name="adj2" fmla="val 16511570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EA187E-6CFB-4844-8110-9F7D78082C1B}">
      <dsp:nvSpPr>
        <dsp:cNvPr id="0" name=""/>
        <dsp:cNvSpPr/>
      </dsp:nvSpPr>
      <dsp:spPr>
        <a:xfrm>
          <a:off x="914190" y="516657"/>
          <a:ext cx="4128690" cy="4128690"/>
        </a:xfrm>
        <a:prstGeom prst="blockArc">
          <a:avLst>
            <a:gd name="adj1" fmla="val 5074185"/>
            <a:gd name="adj2" fmla="val 10769984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5A4300-C7C9-4938-B335-B9B50ED596C7}">
      <dsp:nvSpPr>
        <dsp:cNvPr id="0" name=""/>
        <dsp:cNvSpPr/>
      </dsp:nvSpPr>
      <dsp:spPr>
        <a:xfrm>
          <a:off x="1118857" y="507655"/>
          <a:ext cx="4128690" cy="4128690"/>
        </a:xfrm>
        <a:prstGeom prst="blockArc">
          <a:avLst>
            <a:gd name="adj1" fmla="val 45366"/>
            <a:gd name="adj2" fmla="val 5423596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2092A3-9306-4263-B36E-7A0658A4994B}">
      <dsp:nvSpPr>
        <dsp:cNvPr id="0" name=""/>
        <dsp:cNvSpPr/>
      </dsp:nvSpPr>
      <dsp:spPr>
        <a:xfrm>
          <a:off x="1121013" y="631219"/>
          <a:ext cx="4128690" cy="4128690"/>
        </a:xfrm>
        <a:prstGeom prst="blockArc">
          <a:avLst>
            <a:gd name="adj1" fmla="val 16155334"/>
            <a:gd name="adj2" fmla="val 21434645"/>
            <a:gd name="adj3" fmla="val 463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1B9F94-C687-4CFF-AB1D-17244F24F4CD}">
      <dsp:nvSpPr>
        <dsp:cNvPr id="0" name=""/>
        <dsp:cNvSpPr/>
      </dsp:nvSpPr>
      <dsp:spPr>
        <a:xfrm>
          <a:off x="2020261" y="1570717"/>
          <a:ext cx="2224884" cy="19669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800" b="1" kern="1200" noProof="0" dirty="0"/>
            <a:t>Odontologia</a:t>
          </a:r>
        </a:p>
      </dsp:txBody>
      <dsp:txXfrm>
        <a:off x="2346088" y="1858775"/>
        <a:ext cx="1573230" cy="1390869"/>
      </dsp:txXfrm>
    </dsp:sp>
    <dsp:sp modelId="{146A710A-F2F8-4DB0-8B8E-BC5F1A7C2C47}">
      <dsp:nvSpPr>
        <dsp:cNvPr id="0" name=""/>
        <dsp:cNvSpPr/>
      </dsp:nvSpPr>
      <dsp:spPr>
        <a:xfrm>
          <a:off x="2046720" y="219623"/>
          <a:ext cx="2224879" cy="919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/>
            <a:t>Diagnòstic</a:t>
          </a:r>
        </a:p>
      </dsp:txBody>
      <dsp:txXfrm>
        <a:off x="2372546" y="354249"/>
        <a:ext cx="1573227" cy="650031"/>
      </dsp:txXfrm>
    </dsp:sp>
    <dsp:sp modelId="{33275DF2-AAD7-4910-B6CE-A6EBA5E94D01}">
      <dsp:nvSpPr>
        <dsp:cNvPr id="0" name=""/>
        <dsp:cNvSpPr/>
      </dsp:nvSpPr>
      <dsp:spPr>
        <a:xfrm>
          <a:off x="4422329" y="2154268"/>
          <a:ext cx="1554334" cy="888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/>
            <a:t>Tractament</a:t>
          </a:r>
        </a:p>
      </dsp:txBody>
      <dsp:txXfrm>
        <a:off x="4649956" y="2284413"/>
        <a:ext cx="1099080" cy="628393"/>
      </dsp:txXfrm>
    </dsp:sp>
    <dsp:sp modelId="{22A09F52-4DE9-41F7-8E85-64C2F534917C}">
      <dsp:nvSpPr>
        <dsp:cNvPr id="0" name=""/>
        <dsp:cNvSpPr/>
      </dsp:nvSpPr>
      <dsp:spPr>
        <a:xfrm>
          <a:off x="1971378" y="4001819"/>
          <a:ext cx="2395966" cy="11732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b="1" kern="1200" noProof="1"/>
            <a:t>Aparell estomatognàtic</a:t>
          </a:r>
        </a:p>
      </dsp:txBody>
      <dsp:txXfrm>
        <a:off x="2322259" y="4173631"/>
        <a:ext cx="1694204" cy="829583"/>
      </dsp:txXfrm>
    </dsp:sp>
    <dsp:sp modelId="{2114D147-CBBD-4BDF-8191-F7F9B439AD8C}">
      <dsp:nvSpPr>
        <dsp:cNvPr id="0" name=""/>
        <dsp:cNvSpPr/>
      </dsp:nvSpPr>
      <dsp:spPr>
        <a:xfrm>
          <a:off x="144015" y="2154267"/>
          <a:ext cx="1636253" cy="888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/>
            <a:t>Prevenció</a:t>
          </a:r>
        </a:p>
      </dsp:txBody>
      <dsp:txXfrm>
        <a:off x="383639" y="2284412"/>
        <a:ext cx="1157005" cy="6283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8EA90-C0DA-4F9F-B69D-AE5CFCD92D41}">
      <dsp:nvSpPr>
        <dsp:cNvPr id="0" name=""/>
        <dsp:cNvSpPr/>
      </dsp:nvSpPr>
      <dsp:spPr>
        <a:xfrm>
          <a:off x="570" y="0"/>
          <a:ext cx="1768313" cy="49521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noProof="0" dirty="0">
              <a:solidFill>
                <a:schemeClr val="bg1"/>
              </a:solidFill>
            </a:rPr>
            <a:t>POBLACIÓ ADULTA</a:t>
          </a:r>
        </a:p>
      </dsp:txBody>
      <dsp:txXfrm>
        <a:off x="570" y="0"/>
        <a:ext cx="1768313" cy="1485657"/>
      </dsp:txXfrm>
    </dsp:sp>
    <dsp:sp modelId="{397F0F40-8C8A-4EDD-A43F-04635F9B72AE}">
      <dsp:nvSpPr>
        <dsp:cNvPr id="0" name=""/>
        <dsp:cNvSpPr/>
      </dsp:nvSpPr>
      <dsp:spPr>
        <a:xfrm>
          <a:off x="107352" y="1512168"/>
          <a:ext cx="1496303" cy="3839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/>
            <a:t>Educació per a la salut</a:t>
          </a:r>
        </a:p>
      </dsp:txBody>
      <dsp:txXfrm>
        <a:off x="118598" y="1523414"/>
        <a:ext cx="1473811" cy="361491"/>
      </dsp:txXfrm>
    </dsp:sp>
    <dsp:sp modelId="{A0D12019-5635-4217-B454-1B2FF3A09D41}">
      <dsp:nvSpPr>
        <dsp:cNvPr id="0" name=""/>
        <dsp:cNvSpPr/>
      </dsp:nvSpPr>
      <dsp:spPr>
        <a:xfrm>
          <a:off x="136575" y="2002691"/>
          <a:ext cx="1496303" cy="17043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/>
            <a:t>Tractament de problemes infecciosos o inflamatoris aguts mitjançant fàrmacs, extraccions o cirurgia</a:t>
          </a:r>
        </a:p>
      </dsp:txBody>
      <dsp:txXfrm>
        <a:off x="180400" y="2046516"/>
        <a:ext cx="1408653" cy="1616731"/>
      </dsp:txXfrm>
    </dsp:sp>
    <dsp:sp modelId="{DC33BFA3-37CE-49FA-8AE7-198D8D846B83}">
      <dsp:nvSpPr>
        <dsp:cNvPr id="0" name=""/>
        <dsp:cNvSpPr/>
      </dsp:nvSpPr>
      <dsp:spPr>
        <a:xfrm>
          <a:off x="136575" y="3840066"/>
          <a:ext cx="1496303" cy="8644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/>
            <a:t>Prevenció i tractament de càncer oral</a:t>
          </a:r>
        </a:p>
      </dsp:txBody>
      <dsp:txXfrm>
        <a:off x="161894" y="3865385"/>
        <a:ext cx="1445665" cy="813819"/>
      </dsp:txXfrm>
    </dsp:sp>
    <dsp:sp modelId="{9D94FD15-3B07-4D3F-B8DD-B9D1EF9A8DE0}">
      <dsp:nvSpPr>
        <dsp:cNvPr id="0" name=""/>
        <dsp:cNvSpPr/>
      </dsp:nvSpPr>
      <dsp:spPr>
        <a:xfrm>
          <a:off x="1893114" y="0"/>
          <a:ext cx="1706422" cy="49521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noProof="0" dirty="0">
              <a:solidFill>
                <a:schemeClr val="bg1"/>
              </a:solidFill>
            </a:rPr>
            <a:t>POBLACIÓ INFANTIL (FINS A 14 ANYS)</a:t>
          </a:r>
        </a:p>
      </dsp:txBody>
      <dsp:txXfrm>
        <a:off x="1893114" y="0"/>
        <a:ext cx="1706422" cy="1485657"/>
      </dsp:txXfrm>
    </dsp:sp>
    <dsp:sp modelId="{D130FC65-0513-44AE-804F-45EF4CBD9E8B}">
      <dsp:nvSpPr>
        <dsp:cNvPr id="0" name=""/>
        <dsp:cNvSpPr/>
      </dsp:nvSpPr>
      <dsp:spPr>
        <a:xfrm>
          <a:off x="1970843" y="1728192"/>
          <a:ext cx="1496303" cy="4250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/>
            <a:t>Educació per a la salut oral</a:t>
          </a:r>
        </a:p>
      </dsp:txBody>
      <dsp:txXfrm>
        <a:off x="1983292" y="1740641"/>
        <a:ext cx="1471405" cy="400127"/>
      </dsp:txXfrm>
    </dsp:sp>
    <dsp:sp modelId="{1D4E2FC1-28DF-4ACD-B5C4-B62E76D45660}">
      <dsp:nvSpPr>
        <dsp:cNvPr id="0" name=""/>
        <dsp:cNvSpPr/>
      </dsp:nvSpPr>
      <dsp:spPr>
        <a:xfrm>
          <a:off x="1970843" y="2390631"/>
          <a:ext cx="1496303" cy="4250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1"/>
            <a:t>Fluoritzacions</a:t>
          </a:r>
        </a:p>
      </dsp:txBody>
      <dsp:txXfrm>
        <a:off x="1983292" y="2403080"/>
        <a:ext cx="1471405" cy="400127"/>
      </dsp:txXfrm>
    </dsp:sp>
    <dsp:sp modelId="{C7590334-C0E3-4B63-9A5F-AB662EFE2230}">
      <dsp:nvSpPr>
        <dsp:cNvPr id="0" name=""/>
        <dsp:cNvSpPr/>
      </dsp:nvSpPr>
      <dsp:spPr>
        <a:xfrm>
          <a:off x="1970843" y="2952326"/>
          <a:ext cx="1496303" cy="8126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/>
            <a:t>Obturacions en dents permanents</a:t>
          </a:r>
        </a:p>
      </dsp:txBody>
      <dsp:txXfrm>
        <a:off x="1994645" y="2976128"/>
        <a:ext cx="1448699" cy="765053"/>
      </dsp:txXfrm>
    </dsp:sp>
    <dsp:sp modelId="{4E009C78-CE18-439F-AF85-8DB314D9DD22}">
      <dsp:nvSpPr>
        <dsp:cNvPr id="0" name=""/>
        <dsp:cNvSpPr/>
      </dsp:nvSpPr>
      <dsp:spPr>
        <a:xfrm>
          <a:off x="1993317" y="3960438"/>
          <a:ext cx="1496303" cy="4250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/>
            <a:t>Segellats de fissures</a:t>
          </a:r>
        </a:p>
      </dsp:txBody>
      <dsp:txXfrm>
        <a:off x="2005766" y="3972887"/>
        <a:ext cx="1471405" cy="400127"/>
      </dsp:txXfrm>
    </dsp:sp>
    <dsp:sp modelId="{64769B8B-7BA8-4F2D-A97D-19EC3491B8E3}">
      <dsp:nvSpPr>
        <dsp:cNvPr id="0" name=""/>
        <dsp:cNvSpPr/>
      </dsp:nvSpPr>
      <dsp:spPr>
        <a:xfrm>
          <a:off x="3680579" y="0"/>
          <a:ext cx="1780227" cy="273628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200" b="1" kern="1200" noProof="0" dirty="0">
            <a:solidFill>
              <a:schemeClr val="bg1"/>
            </a:solidFill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noProof="0" dirty="0">
              <a:solidFill>
                <a:schemeClr val="bg1"/>
              </a:solidFill>
            </a:rPr>
            <a:t>DONES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noProof="0" dirty="0">
              <a:solidFill>
                <a:schemeClr val="bg1"/>
              </a:solidFill>
            </a:rPr>
            <a:t>EMBARA-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noProof="0" dirty="0">
              <a:solidFill>
                <a:schemeClr val="bg1"/>
              </a:solidFill>
            </a:rPr>
            <a:t>SSADES</a:t>
          </a:r>
        </a:p>
      </dsp:txBody>
      <dsp:txXfrm>
        <a:off x="3680579" y="0"/>
        <a:ext cx="1780227" cy="820885"/>
      </dsp:txXfrm>
    </dsp:sp>
    <dsp:sp modelId="{496A2CF6-8878-46E3-8D00-7769AADAB3B3}">
      <dsp:nvSpPr>
        <dsp:cNvPr id="0" name=""/>
        <dsp:cNvSpPr/>
      </dsp:nvSpPr>
      <dsp:spPr>
        <a:xfrm>
          <a:off x="3821976" y="1272318"/>
          <a:ext cx="1496303" cy="6073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/>
            <a:t>Educació per a la salut oral</a:t>
          </a:r>
        </a:p>
      </dsp:txBody>
      <dsp:txXfrm>
        <a:off x="3839765" y="1290107"/>
        <a:ext cx="1460725" cy="571768"/>
      </dsp:txXfrm>
    </dsp:sp>
    <dsp:sp modelId="{986892B7-FFEB-43D3-9B61-9DDF804F42E7}">
      <dsp:nvSpPr>
        <dsp:cNvPr id="0" name=""/>
        <dsp:cNvSpPr/>
      </dsp:nvSpPr>
      <dsp:spPr>
        <a:xfrm>
          <a:off x="3822141" y="1936048"/>
          <a:ext cx="1496303" cy="2801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/>
            <a:t>Revisió oral</a:t>
          </a:r>
        </a:p>
      </dsp:txBody>
      <dsp:txXfrm>
        <a:off x="3830345" y="1944252"/>
        <a:ext cx="1479895" cy="263702"/>
      </dsp:txXfrm>
    </dsp:sp>
    <dsp:sp modelId="{91633DA1-46FC-40A2-B03C-E4C906EC92E0}">
      <dsp:nvSpPr>
        <dsp:cNvPr id="0" name=""/>
        <dsp:cNvSpPr/>
      </dsp:nvSpPr>
      <dsp:spPr>
        <a:xfrm>
          <a:off x="3821976" y="2327296"/>
          <a:ext cx="1496303" cy="29758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1"/>
            <a:t>Fluoritzacions</a:t>
          </a:r>
        </a:p>
      </dsp:txBody>
      <dsp:txXfrm>
        <a:off x="3830692" y="2336012"/>
        <a:ext cx="1478871" cy="280157"/>
      </dsp:txXfrm>
    </dsp:sp>
    <dsp:sp modelId="{B82C8090-1D09-431A-B36C-D3A80110E761}">
      <dsp:nvSpPr>
        <dsp:cNvPr id="0" name=""/>
        <dsp:cNvSpPr/>
      </dsp:nvSpPr>
      <dsp:spPr>
        <a:xfrm>
          <a:off x="3680579" y="2847559"/>
          <a:ext cx="1811892" cy="21046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a-ES" sz="2000" b="1" kern="1200" noProof="0" dirty="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b="1" kern="1200" noProof="0" dirty="0">
              <a:solidFill>
                <a:schemeClr val="bg1"/>
              </a:solidFill>
            </a:rPr>
            <a:t>POBLACIÓ AMB DISCAPACITAT</a:t>
          </a:r>
        </a:p>
      </dsp:txBody>
      <dsp:txXfrm>
        <a:off x="3680579" y="2847559"/>
        <a:ext cx="1811892" cy="631389"/>
      </dsp:txXfrm>
    </dsp:sp>
    <dsp:sp modelId="{6E0B68A2-EB05-43DF-AF16-2531A671E30E}">
      <dsp:nvSpPr>
        <dsp:cNvPr id="0" name=""/>
        <dsp:cNvSpPr/>
      </dsp:nvSpPr>
      <dsp:spPr>
        <a:xfrm>
          <a:off x="3821679" y="3880247"/>
          <a:ext cx="1496303" cy="7012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200" kern="1200" noProof="0" dirty="0"/>
            <a:t>Sedació per poder realitzar els tractaments necessaris</a:t>
          </a:r>
        </a:p>
      </dsp:txBody>
      <dsp:txXfrm>
        <a:off x="3842219" y="3900787"/>
        <a:ext cx="1455223" cy="6601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C7630-75FC-4C2D-B036-806DE9514107}">
      <dsp:nvSpPr>
        <dsp:cNvPr id="0" name=""/>
        <dsp:cNvSpPr/>
      </dsp:nvSpPr>
      <dsp:spPr>
        <a:xfrm>
          <a:off x="2199" y="0"/>
          <a:ext cx="6838548" cy="1336113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400" b="1" kern="1200" noProof="0" dirty="0"/>
            <a:t>CENTRES PRIVATS PER A LA SALUT BUCODENTAL</a:t>
          </a:r>
        </a:p>
      </dsp:txBody>
      <dsp:txXfrm>
        <a:off x="41332" y="39133"/>
        <a:ext cx="6760282" cy="1257847"/>
      </dsp:txXfrm>
    </dsp:sp>
    <dsp:sp modelId="{977E1748-4009-4D1F-A40B-9C8DA4A92A7C}">
      <dsp:nvSpPr>
        <dsp:cNvPr id="0" name=""/>
        <dsp:cNvSpPr/>
      </dsp:nvSpPr>
      <dsp:spPr>
        <a:xfrm>
          <a:off x="1105" y="1516365"/>
          <a:ext cx="1608313" cy="1336113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/>
            <a:t>Clíniques dentals privades</a:t>
          </a:r>
        </a:p>
      </dsp:txBody>
      <dsp:txXfrm>
        <a:off x="40238" y="1555498"/>
        <a:ext cx="1530047" cy="1257847"/>
      </dsp:txXfrm>
    </dsp:sp>
    <dsp:sp modelId="{866A8400-EB3D-4BE9-B446-95F61DD23A02}">
      <dsp:nvSpPr>
        <dsp:cNvPr id="0" name=""/>
        <dsp:cNvSpPr/>
      </dsp:nvSpPr>
      <dsp:spPr>
        <a:xfrm>
          <a:off x="1744517" y="1516365"/>
          <a:ext cx="1608313" cy="1336113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/>
            <a:t>Policlíniques d’especialitats dentals</a:t>
          </a:r>
        </a:p>
      </dsp:txBody>
      <dsp:txXfrm>
        <a:off x="1783650" y="1555498"/>
        <a:ext cx="1530047" cy="1257847"/>
      </dsp:txXfrm>
    </dsp:sp>
    <dsp:sp modelId="{2B281322-EFE4-4A00-A10C-284DF2E07869}">
      <dsp:nvSpPr>
        <dsp:cNvPr id="0" name=""/>
        <dsp:cNvSpPr/>
      </dsp:nvSpPr>
      <dsp:spPr>
        <a:xfrm>
          <a:off x="3487929" y="1516365"/>
          <a:ext cx="1608313" cy="1336113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/>
            <a:t>Consultoris dentals en hospitals privats</a:t>
          </a:r>
        </a:p>
      </dsp:txBody>
      <dsp:txXfrm>
        <a:off x="3527062" y="1555498"/>
        <a:ext cx="1530047" cy="1257847"/>
      </dsp:txXfrm>
    </dsp:sp>
    <dsp:sp modelId="{45CF928F-71FB-4754-B155-B5BCB1E62CB4}">
      <dsp:nvSpPr>
        <dsp:cNvPr id="0" name=""/>
        <dsp:cNvSpPr/>
      </dsp:nvSpPr>
      <dsp:spPr>
        <a:xfrm>
          <a:off x="5231340" y="1516365"/>
          <a:ext cx="1608313" cy="1336113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kern="1200" noProof="0" dirty="0"/>
            <a:t>Clíniques  d’asseguradores o franquícies</a:t>
          </a:r>
        </a:p>
      </dsp:txBody>
      <dsp:txXfrm>
        <a:off x="5270473" y="1555498"/>
        <a:ext cx="1530047" cy="12578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2A0BA-12CE-476E-A39D-371EFC494029}">
      <dsp:nvSpPr>
        <dsp:cNvPr id="0" name=""/>
        <dsp:cNvSpPr/>
      </dsp:nvSpPr>
      <dsp:spPr>
        <a:xfrm>
          <a:off x="1399136" y="560267"/>
          <a:ext cx="4258510" cy="581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b="1" kern="1200" noProof="0" dirty="0"/>
            <a:t>PERFILS PROFESSIONALS EN LA SALUT BUCODENTAL</a:t>
          </a:r>
        </a:p>
      </dsp:txBody>
      <dsp:txXfrm>
        <a:off x="1416175" y="577306"/>
        <a:ext cx="4224432" cy="547670"/>
      </dsp:txXfrm>
    </dsp:sp>
    <dsp:sp modelId="{BF525C54-B0B8-4402-8571-3DB737106633}">
      <dsp:nvSpPr>
        <dsp:cNvPr id="0" name=""/>
        <dsp:cNvSpPr/>
      </dsp:nvSpPr>
      <dsp:spPr>
        <a:xfrm>
          <a:off x="539171" y="1142015"/>
          <a:ext cx="2989220" cy="232699"/>
        </a:xfrm>
        <a:custGeom>
          <a:avLst/>
          <a:gdLst/>
          <a:ahLst/>
          <a:cxnLst/>
          <a:rect l="0" t="0" r="0" b="0"/>
          <a:pathLst>
            <a:path>
              <a:moveTo>
                <a:pt x="2989220" y="0"/>
              </a:moveTo>
              <a:lnTo>
                <a:pt x="2989220" y="116349"/>
              </a:lnTo>
              <a:lnTo>
                <a:pt x="0" y="116349"/>
              </a:lnTo>
              <a:lnTo>
                <a:pt x="0" y="23269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7BABC-AF18-4829-B53D-43046F9706D5}">
      <dsp:nvSpPr>
        <dsp:cNvPr id="0" name=""/>
        <dsp:cNvSpPr/>
      </dsp:nvSpPr>
      <dsp:spPr>
        <a:xfrm>
          <a:off x="375" y="1374714"/>
          <a:ext cx="1077592" cy="581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/>
            <a:t>Hospital</a:t>
          </a:r>
        </a:p>
      </dsp:txBody>
      <dsp:txXfrm>
        <a:off x="17414" y="1391753"/>
        <a:ext cx="1043514" cy="547670"/>
      </dsp:txXfrm>
    </dsp:sp>
    <dsp:sp modelId="{70B94F97-13DD-4A91-A9BF-13735E6412CF}">
      <dsp:nvSpPr>
        <dsp:cNvPr id="0" name=""/>
        <dsp:cNvSpPr/>
      </dsp:nvSpPr>
      <dsp:spPr>
        <a:xfrm>
          <a:off x="493451" y="1956463"/>
          <a:ext cx="91440" cy="232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269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4D830F-D4C0-44A1-9C78-ACA9F8238E0A}">
      <dsp:nvSpPr>
        <dsp:cNvPr id="0" name=""/>
        <dsp:cNvSpPr/>
      </dsp:nvSpPr>
      <dsp:spPr>
        <a:xfrm>
          <a:off x="375" y="2189162"/>
          <a:ext cx="1077592" cy="581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1"/>
            <a:t>Cirurgià/ana Maxil·lofacial</a:t>
          </a:r>
        </a:p>
      </dsp:txBody>
      <dsp:txXfrm>
        <a:off x="17414" y="2206201"/>
        <a:ext cx="1043514" cy="547670"/>
      </dsp:txXfrm>
    </dsp:sp>
    <dsp:sp modelId="{A851E4F3-220B-41AC-B44B-DC1F15B227ED}">
      <dsp:nvSpPr>
        <dsp:cNvPr id="0" name=""/>
        <dsp:cNvSpPr/>
      </dsp:nvSpPr>
      <dsp:spPr>
        <a:xfrm>
          <a:off x="3482672" y="1142015"/>
          <a:ext cx="91440" cy="232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269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0F597-6F48-44BD-81BA-84F45C25B585}">
      <dsp:nvSpPr>
        <dsp:cNvPr id="0" name=""/>
        <dsp:cNvSpPr/>
      </dsp:nvSpPr>
      <dsp:spPr>
        <a:xfrm>
          <a:off x="2663610" y="1374714"/>
          <a:ext cx="1729563" cy="581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1"/>
            <a:t>Clínica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1"/>
            <a:t>dental</a:t>
          </a:r>
        </a:p>
      </dsp:txBody>
      <dsp:txXfrm>
        <a:off x="2680649" y="1391753"/>
        <a:ext cx="1695485" cy="547670"/>
      </dsp:txXfrm>
    </dsp:sp>
    <dsp:sp modelId="{49F48126-8696-4A67-BE4C-3DCB1CC88253}">
      <dsp:nvSpPr>
        <dsp:cNvPr id="0" name=""/>
        <dsp:cNvSpPr/>
      </dsp:nvSpPr>
      <dsp:spPr>
        <a:xfrm>
          <a:off x="2189012" y="1956463"/>
          <a:ext cx="1339379" cy="232699"/>
        </a:xfrm>
        <a:custGeom>
          <a:avLst/>
          <a:gdLst/>
          <a:ahLst/>
          <a:cxnLst/>
          <a:rect l="0" t="0" r="0" b="0"/>
          <a:pathLst>
            <a:path>
              <a:moveTo>
                <a:pt x="1339379" y="0"/>
              </a:moveTo>
              <a:lnTo>
                <a:pt x="1339379" y="116349"/>
              </a:lnTo>
              <a:lnTo>
                <a:pt x="0" y="116349"/>
              </a:lnTo>
              <a:lnTo>
                <a:pt x="0" y="23269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C9D1B-430B-4B7E-A192-7B14B87C4294}">
      <dsp:nvSpPr>
        <dsp:cNvPr id="0" name=""/>
        <dsp:cNvSpPr/>
      </dsp:nvSpPr>
      <dsp:spPr>
        <a:xfrm>
          <a:off x="1339754" y="2189162"/>
          <a:ext cx="1698515" cy="581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1"/>
            <a:t>Odontòleg/òloga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1"/>
            <a:t>Estomatòleg/òloga</a:t>
          </a:r>
        </a:p>
      </dsp:txBody>
      <dsp:txXfrm>
        <a:off x="1356793" y="2206201"/>
        <a:ext cx="1664437" cy="547670"/>
      </dsp:txXfrm>
    </dsp:sp>
    <dsp:sp modelId="{2EC0BF21-02F3-474A-AC9D-0B2DE0B62406}">
      <dsp:nvSpPr>
        <dsp:cNvPr id="0" name=""/>
        <dsp:cNvSpPr/>
      </dsp:nvSpPr>
      <dsp:spPr>
        <a:xfrm>
          <a:off x="3528392" y="1956463"/>
          <a:ext cx="224071" cy="232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349"/>
              </a:lnTo>
              <a:lnTo>
                <a:pt x="224071" y="116349"/>
              </a:lnTo>
              <a:lnTo>
                <a:pt x="224071" y="23269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6CD18-9955-48B7-B1EF-1ADB64E0E37D}">
      <dsp:nvSpPr>
        <dsp:cNvPr id="0" name=""/>
        <dsp:cNvSpPr/>
      </dsp:nvSpPr>
      <dsp:spPr>
        <a:xfrm>
          <a:off x="3213667" y="2189162"/>
          <a:ext cx="1077592" cy="581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1"/>
            <a:t>Higienista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1"/>
            <a:t> dental</a:t>
          </a:r>
        </a:p>
      </dsp:txBody>
      <dsp:txXfrm>
        <a:off x="3230706" y="2206201"/>
        <a:ext cx="1043514" cy="547670"/>
      </dsp:txXfrm>
    </dsp:sp>
    <dsp:sp modelId="{CAB7BEB4-F7DD-4F41-83A2-58CFCB9D1D69}">
      <dsp:nvSpPr>
        <dsp:cNvPr id="0" name=""/>
        <dsp:cNvSpPr/>
      </dsp:nvSpPr>
      <dsp:spPr>
        <a:xfrm>
          <a:off x="3528392" y="1956463"/>
          <a:ext cx="1649840" cy="232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349"/>
              </a:lnTo>
              <a:lnTo>
                <a:pt x="1649840" y="116349"/>
              </a:lnTo>
              <a:lnTo>
                <a:pt x="1649840" y="23269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CE0155-578E-4D93-AF53-83931BC616EA}">
      <dsp:nvSpPr>
        <dsp:cNvPr id="0" name=""/>
        <dsp:cNvSpPr/>
      </dsp:nvSpPr>
      <dsp:spPr>
        <a:xfrm>
          <a:off x="4639436" y="2189162"/>
          <a:ext cx="1077592" cy="581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1"/>
            <a:t>TCAI</a:t>
          </a:r>
        </a:p>
      </dsp:txBody>
      <dsp:txXfrm>
        <a:off x="4656475" y="2206201"/>
        <a:ext cx="1043514" cy="547670"/>
      </dsp:txXfrm>
    </dsp:sp>
    <dsp:sp modelId="{79D07F57-9D61-4100-9D98-7D3440CDBCC8}">
      <dsp:nvSpPr>
        <dsp:cNvPr id="0" name=""/>
        <dsp:cNvSpPr/>
      </dsp:nvSpPr>
      <dsp:spPr>
        <a:xfrm>
          <a:off x="3528392" y="1142015"/>
          <a:ext cx="2989220" cy="232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349"/>
              </a:lnTo>
              <a:lnTo>
                <a:pt x="2989220" y="116349"/>
              </a:lnTo>
              <a:lnTo>
                <a:pt x="2989220" y="23269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BDA1F-1874-4D64-AFE9-94802DD895FF}">
      <dsp:nvSpPr>
        <dsp:cNvPr id="0" name=""/>
        <dsp:cNvSpPr/>
      </dsp:nvSpPr>
      <dsp:spPr>
        <a:xfrm>
          <a:off x="5978815" y="1374714"/>
          <a:ext cx="1077592" cy="581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1"/>
            <a:t>Laboratori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1"/>
            <a:t>dental</a:t>
          </a:r>
        </a:p>
      </dsp:txBody>
      <dsp:txXfrm>
        <a:off x="5995854" y="1391753"/>
        <a:ext cx="1043514" cy="547670"/>
      </dsp:txXfrm>
    </dsp:sp>
    <dsp:sp modelId="{6B5DDDD3-1E54-4717-B374-C8D772C1DEF6}">
      <dsp:nvSpPr>
        <dsp:cNvPr id="0" name=""/>
        <dsp:cNvSpPr/>
      </dsp:nvSpPr>
      <dsp:spPr>
        <a:xfrm>
          <a:off x="6471892" y="1956463"/>
          <a:ext cx="91440" cy="2326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269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0B7D9-6F6E-479A-B7B0-AFD5AA08C9E5}">
      <dsp:nvSpPr>
        <dsp:cNvPr id="0" name=""/>
        <dsp:cNvSpPr/>
      </dsp:nvSpPr>
      <dsp:spPr>
        <a:xfrm>
          <a:off x="5978815" y="2189162"/>
          <a:ext cx="1077592" cy="5817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/>
            <a:t>Protètic/a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0" dirty="0"/>
            <a:t>  dental</a:t>
          </a:r>
        </a:p>
      </dsp:txBody>
      <dsp:txXfrm>
        <a:off x="5995854" y="2206201"/>
        <a:ext cx="1043514" cy="5476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29D0A-8C65-406F-A083-EFF3C2A84784}">
      <dsp:nvSpPr>
        <dsp:cNvPr id="0" name=""/>
        <dsp:cNvSpPr/>
      </dsp:nvSpPr>
      <dsp:spPr>
        <a:xfrm rot="5400000">
          <a:off x="4952966" y="-2137258"/>
          <a:ext cx="439476" cy="48438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100" kern="1200" noProof="1"/>
            <a:t>Corregeix les males posicions de les dents i dels ossos maxil·lars mitjançant l’ús d’aparells específics.</a:t>
          </a:r>
        </a:p>
      </dsp:txBody>
      <dsp:txXfrm rot="-5400000">
        <a:off x="2750791" y="86370"/>
        <a:ext cx="4822374" cy="396570"/>
      </dsp:txXfrm>
    </dsp:sp>
    <dsp:sp modelId="{AC7CD18A-5219-4A44-A510-AA306D6981C0}">
      <dsp:nvSpPr>
        <dsp:cNvPr id="0" name=""/>
        <dsp:cNvSpPr/>
      </dsp:nvSpPr>
      <dsp:spPr>
        <a:xfrm>
          <a:off x="43640" y="181"/>
          <a:ext cx="2773748" cy="549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b="1" kern="1200" noProof="1"/>
            <a:t>Ortodontòleg</a:t>
          </a:r>
        </a:p>
      </dsp:txBody>
      <dsp:txXfrm>
        <a:off x="70457" y="26998"/>
        <a:ext cx="2720114" cy="495711"/>
      </dsp:txXfrm>
    </dsp:sp>
    <dsp:sp modelId="{0F6AA346-D37A-4FAF-B0D0-47521163B0FA}">
      <dsp:nvSpPr>
        <dsp:cNvPr id="0" name=""/>
        <dsp:cNvSpPr/>
      </dsp:nvSpPr>
      <dsp:spPr>
        <a:xfrm rot="5400000">
          <a:off x="4957552" y="-1529439"/>
          <a:ext cx="439476" cy="47420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100" kern="1200" noProof="1"/>
            <a:t>Es dedica a la cirurgia menor dels problemes dentals i periodontals.</a:t>
          </a:r>
        </a:p>
      </dsp:txBody>
      <dsp:txXfrm rot="-5400000">
        <a:off x="2806266" y="643300"/>
        <a:ext cx="4720596" cy="396570"/>
      </dsp:txXfrm>
    </dsp:sp>
    <dsp:sp modelId="{F47F077E-0A56-4710-86C7-A905C604DC9E}">
      <dsp:nvSpPr>
        <dsp:cNvPr id="0" name=""/>
        <dsp:cNvSpPr/>
      </dsp:nvSpPr>
      <dsp:spPr>
        <a:xfrm>
          <a:off x="43640" y="576994"/>
          <a:ext cx="2773748" cy="549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b="1" kern="1200" noProof="1"/>
            <a:t>Especialista en cirurgia bucal</a:t>
          </a:r>
        </a:p>
      </dsp:txBody>
      <dsp:txXfrm>
        <a:off x="70457" y="603811"/>
        <a:ext cx="2720114" cy="495711"/>
      </dsp:txXfrm>
    </dsp:sp>
    <dsp:sp modelId="{C93AD474-9697-4094-A054-A65FA992B197}">
      <dsp:nvSpPr>
        <dsp:cNvPr id="0" name=""/>
        <dsp:cNvSpPr/>
      </dsp:nvSpPr>
      <dsp:spPr>
        <a:xfrm rot="5400000">
          <a:off x="4955456" y="-972725"/>
          <a:ext cx="439476" cy="478223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100" kern="1200" noProof="1"/>
            <a:t>És especialista en la col·locació d’implants dentals per substituir dents absents mitjançant una tècnica quirúrgica.</a:t>
          </a:r>
          <a:endParaRPr lang="ca-ES" sz="1050" kern="1200" noProof="1"/>
        </a:p>
      </dsp:txBody>
      <dsp:txXfrm rot="-5400000">
        <a:off x="2784076" y="1220108"/>
        <a:ext cx="4760784" cy="396570"/>
      </dsp:txXfrm>
    </dsp:sp>
    <dsp:sp modelId="{0D45FD7C-7CD8-4900-9376-195BE5D6E06F}">
      <dsp:nvSpPr>
        <dsp:cNvPr id="0" name=""/>
        <dsp:cNvSpPr/>
      </dsp:nvSpPr>
      <dsp:spPr>
        <a:xfrm>
          <a:off x="43640" y="1153806"/>
          <a:ext cx="2773748" cy="549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b="1" kern="1200" noProof="1"/>
            <a:t>Especialista en implantologia</a:t>
          </a:r>
        </a:p>
      </dsp:txBody>
      <dsp:txXfrm>
        <a:off x="70457" y="1180623"/>
        <a:ext cx="2720114" cy="495711"/>
      </dsp:txXfrm>
    </dsp:sp>
    <dsp:sp modelId="{BD60057B-13C4-422A-9CFA-3C9F805A20FE}">
      <dsp:nvSpPr>
        <dsp:cNvPr id="0" name=""/>
        <dsp:cNvSpPr/>
      </dsp:nvSpPr>
      <dsp:spPr>
        <a:xfrm rot="5400000">
          <a:off x="4968527" y="-365584"/>
          <a:ext cx="439476" cy="47417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100" kern="1200" noProof="1"/>
            <a:t>Substitueix les estructures bucals perdudes mitjançant l’ús de pròtesis dentals.</a:t>
          </a:r>
        </a:p>
      </dsp:txBody>
      <dsp:txXfrm rot="-5400000">
        <a:off x="2817389" y="1807007"/>
        <a:ext cx="4720300" cy="396570"/>
      </dsp:txXfrm>
    </dsp:sp>
    <dsp:sp modelId="{CCE64C09-AB73-4384-8327-1F3535AEE79E}">
      <dsp:nvSpPr>
        <dsp:cNvPr id="0" name=""/>
        <dsp:cNvSpPr/>
      </dsp:nvSpPr>
      <dsp:spPr>
        <a:xfrm>
          <a:off x="43640" y="1730619"/>
          <a:ext cx="2773748" cy="549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b="1" kern="1200" noProof="1"/>
            <a:t>Prostodontòleg</a:t>
          </a:r>
        </a:p>
      </dsp:txBody>
      <dsp:txXfrm>
        <a:off x="70457" y="1757436"/>
        <a:ext cx="2720114" cy="495711"/>
      </dsp:txXfrm>
    </dsp:sp>
    <dsp:sp modelId="{AE1DB31F-0ECE-4A18-85D4-B30D746162D7}">
      <dsp:nvSpPr>
        <dsp:cNvPr id="0" name=""/>
        <dsp:cNvSpPr/>
      </dsp:nvSpPr>
      <dsp:spPr>
        <a:xfrm rot="5400000">
          <a:off x="4977107" y="202647"/>
          <a:ext cx="439476" cy="47589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100" kern="1200" noProof="1"/>
            <a:t>És especialista en endodòncies o tractaments pulpars, i intenta conservar l’estructura de la dent.</a:t>
          </a:r>
        </a:p>
      </dsp:txBody>
      <dsp:txXfrm rot="-5400000">
        <a:off x="2817389" y="2383819"/>
        <a:ext cx="4737460" cy="396570"/>
      </dsp:txXfrm>
    </dsp:sp>
    <dsp:sp modelId="{7F73ED26-2F87-4B95-B638-70F7D1F84B01}">
      <dsp:nvSpPr>
        <dsp:cNvPr id="0" name=""/>
        <dsp:cNvSpPr/>
      </dsp:nvSpPr>
      <dsp:spPr>
        <a:xfrm>
          <a:off x="43640" y="2307431"/>
          <a:ext cx="2773748" cy="549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b="1" kern="1200" noProof="1"/>
            <a:t>Endodontòleg</a:t>
          </a:r>
        </a:p>
      </dsp:txBody>
      <dsp:txXfrm>
        <a:off x="70457" y="2334248"/>
        <a:ext cx="2720114" cy="495711"/>
      </dsp:txXfrm>
    </dsp:sp>
    <dsp:sp modelId="{992795E3-9B5A-4E9D-A7F3-CE9E4279E939}">
      <dsp:nvSpPr>
        <dsp:cNvPr id="0" name=""/>
        <dsp:cNvSpPr/>
      </dsp:nvSpPr>
      <dsp:spPr>
        <a:xfrm rot="5400000">
          <a:off x="4985144" y="771422"/>
          <a:ext cx="439476" cy="47749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100" kern="1200" noProof="1"/>
            <a:t>Tracta les malalties de les genives i teixits que envolten la dent, evitant la mobilitat i pèrdua dental.</a:t>
          </a:r>
        </a:p>
      </dsp:txBody>
      <dsp:txXfrm rot="-5400000">
        <a:off x="2817389" y="2960631"/>
        <a:ext cx="4753535" cy="396570"/>
      </dsp:txXfrm>
    </dsp:sp>
    <dsp:sp modelId="{8EA3B4E9-8AA3-4BF5-B9D5-E728DAEE5911}">
      <dsp:nvSpPr>
        <dsp:cNvPr id="0" name=""/>
        <dsp:cNvSpPr/>
      </dsp:nvSpPr>
      <dsp:spPr>
        <a:xfrm>
          <a:off x="43640" y="2884244"/>
          <a:ext cx="2773748" cy="549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b="1" kern="1200" noProof="1"/>
            <a:t>Periodontòleg</a:t>
          </a:r>
        </a:p>
      </dsp:txBody>
      <dsp:txXfrm>
        <a:off x="70457" y="2911061"/>
        <a:ext cx="2720114" cy="495711"/>
      </dsp:txXfrm>
    </dsp:sp>
    <dsp:sp modelId="{DD5274F1-23EF-48CE-B7E7-6EFD840CA073}">
      <dsp:nvSpPr>
        <dsp:cNvPr id="0" name=""/>
        <dsp:cNvSpPr/>
      </dsp:nvSpPr>
      <dsp:spPr>
        <a:xfrm rot="5400000">
          <a:off x="4968502" y="1364877"/>
          <a:ext cx="439476" cy="474170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100" kern="1200" noProof="1"/>
            <a:t>Exerceix l’Odontologia en nens i nenes; gràcies a la seva habilitat, aconsegueix la seva col·laboració i confiança en els tractaments.</a:t>
          </a:r>
        </a:p>
      </dsp:txBody>
      <dsp:txXfrm rot="-5400000">
        <a:off x="2817389" y="3537444"/>
        <a:ext cx="4720250" cy="396570"/>
      </dsp:txXfrm>
    </dsp:sp>
    <dsp:sp modelId="{6F1C55D9-BE05-41B8-B78F-3BBB2BDE222E}">
      <dsp:nvSpPr>
        <dsp:cNvPr id="0" name=""/>
        <dsp:cNvSpPr/>
      </dsp:nvSpPr>
      <dsp:spPr>
        <a:xfrm>
          <a:off x="43640" y="3461056"/>
          <a:ext cx="2773748" cy="549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b="1" kern="1200" noProof="1"/>
            <a:t>Odontopediatre</a:t>
          </a:r>
        </a:p>
      </dsp:txBody>
      <dsp:txXfrm>
        <a:off x="70457" y="3487873"/>
        <a:ext cx="2720114" cy="495711"/>
      </dsp:txXfrm>
    </dsp:sp>
    <dsp:sp modelId="{724F447A-34C9-494C-9351-9CEFEA4086F4}">
      <dsp:nvSpPr>
        <dsp:cNvPr id="0" name=""/>
        <dsp:cNvSpPr/>
      </dsp:nvSpPr>
      <dsp:spPr>
        <a:xfrm rot="5400000">
          <a:off x="4967910" y="1942281"/>
          <a:ext cx="439476" cy="47405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a-ES" sz="1100" kern="1200" noProof="1"/>
            <a:t>Promociona la prevenció en la salut dental, i exerceix la seva funció principalment en la salut pública comunitària.</a:t>
          </a:r>
          <a:endParaRPr lang="ca-ES" sz="1200" kern="1200" noProof="1"/>
        </a:p>
      </dsp:txBody>
      <dsp:txXfrm rot="-5400000">
        <a:off x="2817389" y="4114256"/>
        <a:ext cx="4719067" cy="396570"/>
      </dsp:txXfrm>
    </dsp:sp>
    <dsp:sp modelId="{13A15AE2-D89A-420B-9502-65CDFF42A8BF}">
      <dsp:nvSpPr>
        <dsp:cNvPr id="0" name=""/>
        <dsp:cNvSpPr/>
      </dsp:nvSpPr>
      <dsp:spPr>
        <a:xfrm>
          <a:off x="43640" y="4037868"/>
          <a:ext cx="2773748" cy="5493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b="1" kern="1200" noProof="1"/>
            <a:t>Preventista</a:t>
          </a:r>
        </a:p>
      </dsp:txBody>
      <dsp:txXfrm>
        <a:off x="70457" y="4064685"/>
        <a:ext cx="2720114" cy="4957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430C0-F0EE-4C24-B932-B00953BE4CC4}">
      <dsp:nvSpPr>
        <dsp:cNvPr id="0" name=""/>
        <dsp:cNvSpPr/>
      </dsp:nvSpPr>
      <dsp:spPr>
        <a:xfrm>
          <a:off x="2779390" y="1715448"/>
          <a:ext cx="1897754" cy="1904019"/>
        </a:xfrm>
        <a:prstGeom prst="ellipse">
          <a:avLst/>
        </a:prstGeom>
        <a:gradFill rotWithShape="0">
          <a:gsLst>
            <a:gs pos="0">
              <a:schemeClr val="accent1">
                <a:alpha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600" b="1" kern="1200" noProof="1">
              <a:solidFill>
                <a:schemeClr val="tx1"/>
              </a:solidFill>
            </a:rPr>
            <a:t>Funcions del cirurgià/ana maxil·lofacial</a:t>
          </a:r>
        </a:p>
      </dsp:txBody>
      <dsp:txXfrm>
        <a:off x="3057310" y="1994285"/>
        <a:ext cx="1341914" cy="1346345"/>
      </dsp:txXfrm>
    </dsp:sp>
    <dsp:sp modelId="{BB7C74ED-87D7-49FF-BFDD-FB3F1695B569}">
      <dsp:nvSpPr>
        <dsp:cNvPr id="0" name=""/>
        <dsp:cNvSpPr/>
      </dsp:nvSpPr>
      <dsp:spPr>
        <a:xfrm rot="16200180">
          <a:off x="3664758" y="1634227"/>
          <a:ext cx="127124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127124" y="1765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725142" y="1648708"/>
        <a:ext cx="6356" cy="6356"/>
      </dsp:txXfrm>
    </dsp:sp>
    <dsp:sp modelId="{937C3321-F55F-40C0-B741-A85A6C651BA6}">
      <dsp:nvSpPr>
        <dsp:cNvPr id="0" name=""/>
        <dsp:cNvSpPr/>
      </dsp:nvSpPr>
      <dsp:spPr>
        <a:xfrm>
          <a:off x="2849378" y="30322"/>
          <a:ext cx="1757972" cy="1558001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1"/>
            <a:t>Reconstrucció dels        maxil·lars</a:t>
          </a:r>
        </a:p>
      </dsp:txBody>
      <dsp:txXfrm>
        <a:off x="3106827" y="258486"/>
        <a:ext cx="1243074" cy="1101673"/>
      </dsp:txXfrm>
    </dsp:sp>
    <dsp:sp modelId="{59FCFF9C-3DB2-463E-9A9B-B01BE8BE0420}">
      <dsp:nvSpPr>
        <dsp:cNvPr id="0" name=""/>
        <dsp:cNvSpPr/>
      </dsp:nvSpPr>
      <dsp:spPr>
        <a:xfrm rot="19871550">
          <a:off x="4535701" y="2096241"/>
          <a:ext cx="398344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398344" y="1765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724915" y="2103942"/>
        <a:ext cx="19917" cy="19917"/>
      </dsp:txXfrm>
    </dsp:sp>
    <dsp:sp modelId="{5AC3A3F4-60B4-43A7-A80F-9A52DE537054}">
      <dsp:nvSpPr>
        <dsp:cNvPr id="0" name=""/>
        <dsp:cNvSpPr/>
      </dsp:nvSpPr>
      <dsp:spPr>
        <a:xfrm>
          <a:off x="4812065" y="733019"/>
          <a:ext cx="1682171" cy="1751794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1"/>
            <a:t>Extracció de tumors i    quists orals</a:t>
          </a:r>
        </a:p>
      </dsp:txBody>
      <dsp:txXfrm>
        <a:off x="5058413" y="989563"/>
        <a:ext cx="1189475" cy="1238706"/>
      </dsp:txXfrm>
    </dsp:sp>
    <dsp:sp modelId="{1602597C-73A9-4BAE-A552-3B8C232271F0}">
      <dsp:nvSpPr>
        <dsp:cNvPr id="0" name=""/>
        <dsp:cNvSpPr/>
      </dsp:nvSpPr>
      <dsp:spPr>
        <a:xfrm rot="1732104">
          <a:off x="4538443" y="3191496"/>
          <a:ext cx="344773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344773" y="1765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702211" y="3200536"/>
        <a:ext cx="17238" cy="17238"/>
      </dsp:txXfrm>
    </dsp:sp>
    <dsp:sp modelId="{50A0B378-6321-4091-9883-A83877EB3E6D}">
      <dsp:nvSpPr>
        <dsp:cNvPr id="0" name=""/>
        <dsp:cNvSpPr/>
      </dsp:nvSpPr>
      <dsp:spPr>
        <a:xfrm>
          <a:off x="4735704" y="2905995"/>
          <a:ext cx="1751895" cy="1599584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1"/>
            <a:t>Empelts ossis</a:t>
          </a:r>
        </a:p>
      </dsp:txBody>
      <dsp:txXfrm>
        <a:off x="4992263" y="3140249"/>
        <a:ext cx="1238777" cy="1131076"/>
      </dsp:txXfrm>
    </dsp:sp>
    <dsp:sp modelId="{17956960-7437-4CBC-BBD6-6D36A396B402}">
      <dsp:nvSpPr>
        <dsp:cNvPr id="0" name=""/>
        <dsp:cNvSpPr/>
      </dsp:nvSpPr>
      <dsp:spPr>
        <a:xfrm rot="5366466">
          <a:off x="3633949" y="3706384"/>
          <a:ext cx="209250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209250" y="1765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733343" y="3718811"/>
        <a:ext cx="10462" cy="10462"/>
      </dsp:txXfrm>
    </dsp:sp>
    <dsp:sp modelId="{F1834560-D39A-4F94-916A-966253D073C3}">
      <dsp:nvSpPr>
        <dsp:cNvPr id="0" name=""/>
        <dsp:cNvSpPr/>
      </dsp:nvSpPr>
      <dsp:spPr>
        <a:xfrm>
          <a:off x="2873614" y="3828642"/>
          <a:ext cx="1745631" cy="1401334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1"/>
            <a:t>Extraccions dentals complicades</a:t>
          </a:r>
        </a:p>
      </dsp:txBody>
      <dsp:txXfrm>
        <a:off x="3129256" y="4033863"/>
        <a:ext cx="1234347" cy="990892"/>
      </dsp:txXfrm>
    </dsp:sp>
    <dsp:sp modelId="{B6C09097-8689-4471-B172-5E2AE0E1A827}">
      <dsp:nvSpPr>
        <dsp:cNvPr id="0" name=""/>
        <dsp:cNvSpPr/>
      </dsp:nvSpPr>
      <dsp:spPr>
        <a:xfrm rot="9097974">
          <a:off x="2322729" y="3245017"/>
          <a:ext cx="606388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606388" y="1765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 rot="10800000">
        <a:off x="2610763" y="3247516"/>
        <a:ext cx="30319" cy="30319"/>
      </dsp:txXfrm>
    </dsp:sp>
    <dsp:sp modelId="{CEE87C26-216D-4ED0-9205-927972740586}">
      <dsp:nvSpPr>
        <dsp:cNvPr id="0" name=""/>
        <dsp:cNvSpPr/>
      </dsp:nvSpPr>
      <dsp:spPr>
        <a:xfrm>
          <a:off x="564538" y="2933975"/>
          <a:ext cx="1916737" cy="1848561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1"/>
            <a:t>Reconstruccions posttractament oncològic            en cara i coll</a:t>
          </a:r>
        </a:p>
      </dsp:txBody>
      <dsp:txXfrm>
        <a:off x="845238" y="3204690"/>
        <a:ext cx="1355337" cy="1307131"/>
      </dsp:txXfrm>
    </dsp:sp>
    <dsp:sp modelId="{0E82AC0F-97EB-48C5-92CF-9CE522063B43}">
      <dsp:nvSpPr>
        <dsp:cNvPr id="0" name=""/>
        <dsp:cNvSpPr/>
      </dsp:nvSpPr>
      <dsp:spPr>
        <a:xfrm rot="12288474">
          <a:off x="2452237" y="2160340"/>
          <a:ext cx="434253" cy="35317"/>
        </a:xfrm>
        <a:custGeom>
          <a:avLst/>
          <a:gdLst/>
          <a:ahLst/>
          <a:cxnLst/>
          <a:rect l="0" t="0" r="0" b="0"/>
          <a:pathLst>
            <a:path>
              <a:moveTo>
                <a:pt x="0" y="17658"/>
              </a:moveTo>
              <a:lnTo>
                <a:pt x="434253" y="17658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 rot="10800000">
        <a:off x="2658508" y="2167143"/>
        <a:ext cx="21712" cy="21712"/>
      </dsp:txXfrm>
    </dsp:sp>
    <dsp:sp modelId="{444E861F-1AF1-4FF1-8F37-EF1E781A405F}">
      <dsp:nvSpPr>
        <dsp:cNvPr id="0" name=""/>
        <dsp:cNvSpPr/>
      </dsp:nvSpPr>
      <dsp:spPr>
        <a:xfrm>
          <a:off x="793014" y="781661"/>
          <a:ext cx="1751505" cy="1867659"/>
        </a:xfrm>
        <a:prstGeom prst="ellips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400" kern="1200" noProof="1"/>
            <a:t>Col·locació d’implants dentals</a:t>
          </a:r>
        </a:p>
      </dsp:txBody>
      <dsp:txXfrm>
        <a:off x="1049516" y="1055173"/>
        <a:ext cx="1238501" cy="13206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49515-DCFD-4D07-ABC6-66492107B956}">
      <dsp:nvSpPr>
        <dsp:cNvPr id="0" name=""/>
        <dsp:cNvSpPr/>
      </dsp:nvSpPr>
      <dsp:spPr>
        <a:xfrm rot="16200000">
          <a:off x="486054" y="-486054"/>
          <a:ext cx="2484276" cy="345638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600" kern="1200" noProof="0" dirty="0"/>
            <a:t>Dissenya, fabrica i repara pròtesis dentals i aparells             d’ortodòncia</a:t>
          </a:r>
        </a:p>
      </dsp:txBody>
      <dsp:txXfrm rot="5400000">
        <a:off x="0" y="0"/>
        <a:ext cx="3456384" cy="1863207"/>
      </dsp:txXfrm>
    </dsp:sp>
    <dsp:sp modelId="{A01034E3-2178-4721-A6FF-CFDDE29CA05D}">
      <dsp:nvSpPr>
        <dsp:cNvPr id="0" name=""/>
        <dsp:cNvSpPr/>
      </dsp:nvSpPr>
      <dsp:spPr>
        <a:xfrm>
          <a:off x="3446671" y="0"/>
          <a:ext cx="3456384" cy="248427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600" kern="1200" noProof="0" dirty="0"/>
            <a:t>Treballa al       laboratori dental,      no a la clínica </a:t>
          </a:r>
        </a:p>
      </dsp:txBody>
      <dsp:txXfrm>
        <a:off x="3446671" y="0"/>
        <a:ext cx="3456384" cy="1863207"/>
      </dsp:txXfrm>
    </dsp:sp>
    <dsp:sp modelId="{FB44808D-4785-4718-9411-AD121A96AF71}">
      <dsp:nvSpPr>
        <dsp:cNvPr id="0" name=""/>
        <dsp:cNvSpPr/>
      </dsp:nvSpPr>
      <dsp:spPr>
        <a:xfrm rot="10800000">
          <a:off x="0" y="2484276"/>
          <a:ext cx="3456384" cy="248427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600" kern="1200" noProof="0" dirty="0"/>
            <a:t>Treballa sempre sota la prescripció del dentista</a:t>
          </a:r>
        </a:p>
      </dsp:txBody>
      <dsp:txXfrm rot="10800000">
        <a:off x="0" y="3105344"/>
        <a:ext cx="3456384" cy="1863207"/>
      </dsp:txXfrm>
    </dsp:sp>
    <dsp:sp modelId="{E360E8D8-9DF2-485C-BA21-9C40DAAD6B5E}">
      <dsp:nvSpPr>
        <dsp:cNvPr id="0" name=""/>
        <dsp:cNvSpPr/>
      </dsp:nvSpPr>
      <dsp:spPr>
        <a:xfrm rot="5400000">
          <a:off x="3942438" y="1998222"/>
          <a:ext cx="2484276" cy="345638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600" kern="1200" noProof="0" dirty="0"/>
            <a:t>No està autoritzat a treballar directament a la boca del pacient.</a:t>
          </a:r>
        </a:p>
      </dsp:txBody>
      <dsp:txXfrm rot="-5400000">
        <a:off x="3456384" y="3105344"/>
        <a:ext cx="3456384" cy="1863207"/>
      </dsp:txXfrm>
    </dsp:sp>
    <dsp:sp modelId="{CC7D85DA-8B8D-4AD6-B496-3B8F12FCF83E}">
      <dsp:nvSpPr>
        <dsp:cNvPr id="0" name=""/>
        <dsp:cNvSpPr/>
      </dsp:nvSpPr>
      <dsp:spPr>
        <a:xfrm>
          <a:off x="2419468" y="1863207"/>
          <a:ext cx="2073830" cy="124213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600" kern="1200"/>
        </a:p>
      </dsp:txBody>
      <dsp:txXfrm>
        <a:off x="2480104" y="1923843"/>
        <a:ext cx="1952558" cy="11208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B39D7-7140-4CA9-807C-F65709A8B32F}">
      <dsp:nvSpPr>
        <dsp:cNvPr id="0" name=""/>
        <dsp:cNvSpPr/>
      </dsp:nvSpPr>
      <dsp:spPr>
        <a:xfrm>
          <a:off x="3456507" y="1339"/>
          <a:ext cx="1318239" cy="13182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Higienista</a:t>
          </a:r>
        </a:p>
      </dsp:txBody>
      <dsp:txXfrm>
        <a:off x="3649559" y="194391"/>
        <a:ext cx="932135" cy="932135"/>
      </dsp:txXfrm>
    </dsp:sp>
    <dsp:sp modelId="{808B360D-24C4-40F5-8C69-2FE56103D42E}">
      <dsp:nvSpPr>
        <dsp:cNvPr id="0" name=""/>
        <dsp:cNvSpPr/>
      </dsp:nvSpPr>
      <dsp:spPr>
        <a:xfrm>
          <a:off x="3733337" y="1426619"/>
          <a:ext cx="764578" cy="76457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3834682" y="1718994"/>
        <a:ext cx="561888" cy="179828"/>
      </dsp:txXfrm>
    </dsp:sp>
    <dsp:sp modelId="{D2FA7ABA-3275-4975-BE87-B153ED20A6E1}">
      <dsp:nvSpPr>
        <dsp:cNvPr id="0" name=""/>
        <dsp:cNvSpPr/>
      </dsp:nvSpPr>
      <dsp:spPr>
        <a:xfrm>
          <a:off x="3456507" y="2298239"/>
          <a:ext cx="1318239" cy="13182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TCAI</a:t>
          </a:r>
        </a:p>
      </dsp:txBody>
      <dsp:txXfrm>
        <a:off x="3649559" y="2491291"/>
        <a:ext cx="932135" cy="932135"/>
      </dsp:txXfrm>
    </dsp:sp>
    <dsp:sp modelId="{E4E6F2A5-E2F2-437D-892D-A00D82148A69}">
      <dsp:nvSpPr>
        <dsp:cNvPr id="0" name=""/>
        <dsp:cNvSpPr/>
      </dsp:nvSpPr>
      <dsp:spPr>
        <a:xfrm rot="10800000">
          <a:off x="2839571" y="1563716"/>
          <a:ext cx="419200" cy="4903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 rot="10800000">
        <a:off x="2965331" y="1661793"/>
        <a:ext cx="293440" cy="294230"/>
      </dsp:txXfrm>
    </dsp:sp>
    <dsp:sp modelId="{A0727F63-0B3B-49CC-A64A-57B1C0BE6E9D}">
      <dsp:nvSpPr>
        <dsp:cNvPr id="0" name=""/>
        <dsp:cNvSpPr/>
      </dsp:nvSpPr>
      <dsp:spPr>
        <a:xfrm>
          <a:off x="29085" y="490669"/>
          <a:ext cx="2636478" cy="26364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ODONTÒLEG</a:t>
          </a:r>
        </a:p>
      </dsp:txBody>
      <dsp:txXfrm>
        <a:off x="415188" y="876772"/>
        <a:ext cx="1864272" cy="1864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C451F-E314-4C3D-9B7F-DA8846F72404}" type="datetimeFigureOut">
              <a:rPr lang="es-ES" smtClean="0"/>
              <a:t>18/12/2021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103D1-4DFC-49D4-91ED-841BCC7AB45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591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468DA-FD8E-4F90-A7EE-0F53FDCB1369}" type="datetimeFigureOut">
              <a:rPr lang="es-ES" smtClean="0"/>
              <a:pPr/>
              <a:t>18/12/2021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6A799-458E-4EF1-A098-68274C92DD8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48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159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055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055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055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055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0556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0556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055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093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055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055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055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055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055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055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055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6A799-458E-4EF1-A098-68274C92DD8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055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7772400" cy="1124744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7" name="6 Imagen" descr="Logo_Editex_www_azul_Pantone300CMYK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32342" y="6377971"/>
            <a:ext cx="449715" cy="363397"/>
          </a:xfrm>
          <a:prstGeom prst="rect">
            <a:avLst/>
          </a:prstGeom>
        </p:spPr>
      </p:pic>
      <p:sp>
        <p:nvSpPr>
          <p:cNvPr id="9" name="Marcador de número de diapositiva 8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C71EC-81A1-432E-9513-1DC4BE8A8790}" type="slidenum">
              <a:rPr lang="es-ES" smtClean="0"/>
              <a:t>‹#›</a:t>
            </a:fld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2" y="6453336"/>
            <a:ext cx="5541744" cy="360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2.xml"/><Relationship Id="rId7" Type="http://schemas.openxmlformats.org/officeDocument/2006/relationships/hyperlink" Target="&#205;ndex_TAO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8316416" cy="9807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ca-ES" sz="2400" dirty="0"/>
              <a:t>Professionals de la salut bucodental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3851920" y="1124744"/>
            <a:ext cx="4968552" cy="4968552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a-ES" sz="1600" b="1" dirty="0">
                <a:hlinkClick r:id="rId3" action="ppaction://hlinksldjump"/>
              </a:rPr>
              <a:t>L’Odontologia a Espanya</a:t>
            </a:r>
            <a:endParaRPr lang="ca-ES" sz="1600" b="1" dirty="0"/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a-E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4" action="ppaction://hlinksldjump"/>
              </a:rPr>
              <a:t>Perfils</a:t>
            </a:r>
            <a:r>
              <a:rPr kumimoji="0" lang="ca-ES" sz="16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4" action="ppaction://hlinksldjump"/>
              </a:rPr>
              <a:t> professionals en el sector de la salut bucodental</a:t>
            </a:r>
            <a:endParaRPr kumimoji="0" lang="ca-ES" sz="16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a-ES" sz="1600" b="1" baseline="0" dirty="0">
                <a:hlinkClick r:id="rId5" action="ppaction://hlinksldjump"/>
              </a:rPr>
              <a:t>Com s’integren tots els professionals en un equip</a:t>
            </a:r>
            <a:r>
              <a:rPr lang="ca-ES" sz="1600" b="1" dirty="0">
                <a:hlinkClick r:id="rId5" action="ppaction://hlinksldjump"/>
              </a:rPr>
              <a:t> de treball</a:t>
            </a:r>
            <a:endParaRPr lang="ca-ES" sz="1600" b="1" dirty="0"/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ca-ES" sz="1600" b="1" dirty="0"/>
          </a:p>
          <a:p>
            <a:r>
              <a:rPr lang="ca-ES" sz="1600" b="1" dirty="0">
                <a:hlinkClick r:id="rId6" action="ppaction://hlinksldjump"/>
              </a:rPr>
              <a:t>En resum</a:t>
            </a:r>
            <a:endParaRPr lang="ca-ES" sz="1600" b="1" dirty="0"/>
          </a:p>
        </p:txBody>
      </p:sp>
      <p:sp>
        <p:nvSpPr>
          <p:cNvPr id="10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08304" y="6309320"/>
            <a:ext cx="1676400" cy="422275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a-ES" sz="1600" b="1" dirty="0">
                <a:uFill>
                  <a:solidFill>
                    <a:srgbClr val="FF9933"/>
                  </a:solidFill>
                </a:uFill>
                <a:hlinkClick r:id="rId7" action="ppaction://hlinkpres?slideindex=1&amp;slidetitle="/>
              </a:rPr>
              <a:t>Índex del llibre</a:t>
            </a:r>
            <a:endParaRPr lang="ca-ES" sz="1600" b="1" dirty="0">
              <a:uFill>
                <a:solidFill>
                  <a:srgbClr val="FF9933"/>
                </a:solidFill>
              </a:u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12622" r="52104" b="19328"/>
          <a:stretch/>
        </p:blipFill>
        <p:spPr bwMode="auto">
          <a:xfrm>
            <a:off x="711291" y="1148601"/>
            <a:ext cx="2236613" cy="497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800" b="1" dirty="0">
                <a:solidFill>
                  <a:srgbClr val="00618D"/>
                </a:solidFill>
              </a:rPr>
              <a:t>1</a:t>
            </a:r>
            <a:r>
              <a:rPr lang="ca-ES" sz="5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E865CA79-88C6-48E9-9C18-8A33FEC66611}"/>
              </a:ext>
            </a:extLst>
          </p:cNvPr>
          <p:cNvSpPr/>
          <p:nvPr/>
        </p:nvSpPr>
        <p:spPr>
          <a:xfrm>
            <a:off x="803973" y="6413945"/>
            <a:ext cx="609589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a-ES" sz="900" dirty="0">
                <a:solidFill>
                  <a:schemeClr val="bg1"/>
                </a:solidFill>
                <a:effectLst/>
              </a:rPr>
              <a:t>© Editorial </a:t>
            </a:r>
            <a:r>
              <a:rPr lang="ca-ES" sz="900" noProof="1">
                <a:solidFill>
                  <a:schemeClr val="bg1"/>
                </a:solidFill>
                <a:effectLst/>
              </a:rPr>
              <a:t>Editex. Aquest fitxer és per a ús exclusiu i personal del professorat. Qualsevol forma de reproducció o </a:t>
            </a:r>
            <a:r>
              <a:rPr lang="ca-ES" sz="900" noProof="1">
                <a:solidFill>
                  <a:schemeClr val="bg1"/>
                </a:solidFill>
              </a:rPr>
              <a:t>distribució només pot ser realitzada amb l’autorització </a:t>
            </a:r>
            <a:r>
              <a:rPr lang="ca-ES" sz="900" dirty="0">
                <a:solidFill>
                  <a:schemeClr val="bg1"/>
                </a:solidFill>
              </a:rPr>
              <a:t>del titular del </a:t>
            </a:r>
            <a:r>
              <a:rPr lang="ca-ES" sz="900" i="1" dirty="0">
                <a:solidFill>
                  <a:schemeClr val="bg1"/>
                </a:solidFill>
              </a:rPr>
              <a:t>copyright</a:t>
            </a:r>
            <a:r>
              <a:rPr lang="ca-ES" sz="900" dirty="0">
                <a:solidFill>
                  <a:schemeClr val="bg1"/>
                </a:solidFill>
              </a:rPr>
              <a:t>, tret de les excepcions previstes legalment.</a:t>
            </a:r>
            <a:endParaRPr lang="ca-ES" sz="9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827584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12622" r="52104" b="19328"/>
          <a:stretch/>
        </p:blipFill>
        <p:spPr bwMode="auto">
          <a:xfrm>
            <a:off x="0" y="1015117"/>
            <a:ext cx="827584" cy="176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827584" y="0"/>
            <a:ext cx="8316416" cy="9807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400" dirty="0"/>
              <a:t>Professionals de la salut bucodental</a:t>
            </a:r>
            <a:br>
              <a:rPr lang="ca-ES" sz="2400" dirty="0"/>
            </a:br>
            <a:r>
              <a:rPr lang="ca-ES" sz="2000" dirty="0"/>
              <a:t>2. Perfils professionals en el sector de la salut bucodental</a:t>
            </a:r>
            <a:br>
              <a:rPr lang="ca-ES" sz="2000" dirty="0"/>
            </a:br>
            <a:r>
              <a:rPr lang="ca-ES" sz="1800" dirty="0"/>
              <a:t>2.3. Higienista bucodental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8907700"/>
              </p:ext>
            </p:extLst>
          </p:nvPr>
        </p:nvGraphicFramePr>
        <p:xfrm>
          <a:off x="956780" y="1075392"/>
          <a:ext cx="7467647" cy="5255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4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9432">
                <a:tc>
                  <a:txBody>
                    <a:bodyPr/>
                    <a:lstStyle/>
                    <a:p>
                      <a:pPr lvl="0" algn="ctr"/>
                      <a:r>
                        <a:rPr lang="ca-ES" b="1" noProof="0"/>
                        <a:t>TÈCNICO-</a:t>
                      </a:r>
                    </a:p>
                    <a:p>
                      <a:pPr lvl="0" algn="ctr"/>
                      <a:r>
                        <a:rPr lang="ca-ES" b="1" noProof="0"/>
                        <a:t>ASSISTENCIAL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noProof="0"/>
                        <a:t>SALUT PÚBLICA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b="1" noProof="0"/>
                        <a:t>PREVENCIÓ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b="1" noProof="0">
                          <a:solidFill>
                            <a:schemeClr val="bg1"/>
                          </a:solidFill>
                        </a:rPr>
                        <a:t>EXPLORACIÓ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>
                          <a:effectLst/>
                          <a:latin typeface="+mn-lt"/>
                        </a:rPr>
                        <a:t>Aplicar fluorurs tòpics.</a:t>
                      </a:r>
                      <a:endParaRPr lang="ca-ES" sz="1400" noProof="0">
                        <a:latin typeface="+mn-lt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>
                          <a:effectLst/>
                          <a:latin typeface="+mn-lt"/>
                        </a:rPr>
                        <a:t>Col·locar i retirar fils retractors.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>
                          <a:effectLst/>
                          <a:latin typeface="+mn-lt"/>
                        </a:rPr>
                        <a:t>Col·locar segelladors de fissures.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>
                          <a:effectLst/>
                          <a:latin typeface="+mn-lt"/>
                        </a:rPr>
                        <a:t>Realitzar el poliment d’obturacions.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>
                          <a:effectLst/>
                          <a:latin typeface="+mn-lt"/>
                        </a:rPr>
                        <a:t>Col·locar i retirar el dic de goma.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>
                          <a:effectLst/>
                          <a:latin typeface="+mn-lt"/>
                        </a:rPr>
                        <a:t>Realitzar</a:t>
                      </a:r>
                      <a:r>
                        <a:rPr lang="ca-ES" sz="1400" baseline="0" noProof="0">
                          <a:effectLst/>
                          <a:latin typeface="+mn-lt"/>
                        </a:rPr>
                        <a:t> tartrectomies  i higienes.</a:t>
                      </a:r>
                      <a:endParaRPr lang="ca-ES" sz="1400" noProof="0">
                        <a:effectLst/>
                        <a:latin typeface="+mn-lt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>
                          <a:effectLst/>
                          <a:latin typeface="+mn-lt"/>
                        </a:rPr>
                        <a:t>Preparar el material necessari per als procediments.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>
                          <a:effectLst/>
                          <a:latin typeface="+mn-lt"/>
                        </a:rPr>
                        <a:t>Assistència i transferència de l’instrumental a l’odontòleg.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>
                          <a:effectLst/>
                          <a:latin typeface="+mn-lt"/>
                        </a:rPr>
                        <a:t>Desinfectar i esterilitzar el material.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>
                          <a:effectLst/>
                          <a:latin typeface="+mn-lt"/>
                        </a:rPr>
                        <a:t>Aplicar tractaments de prevenció de càries i d’hipersensibilitat dental.</a:t>
                      </a:r>
                      <a:endParaRPr lang="ca-ES" sz="1400" b="1" noProof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omaLT-Bold"/>
                      </a:endParaRPr>
                    </a:p>
                    <a:p>
                      <a:endParaRPr lang="ca-E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b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Recollir dades sobre l’estat de la cavitat oral de la població.</a:t>
                      </a:r>
                      <a:endParaRPr lang="ca-ES" sz="1400" noProof="0">
                        <a:latin typeface="+mn-lt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b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Instruir sobre la higiene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b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bucodental i les mesures de control dietètic.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b="0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Controlar les mesures de prevenció.</a:t>
                      </a:r>
                      <a:r>
                        <a:rPr lang="ca-ES" sz="1400" noProof="0">
                          <a:effectLst/>
                          <a:latin typeface="+mn-lt"/>
                        </a:rPr>
                        <a:t> </a:t>
                      </a:r>
                      <a:endParaRPr lang="ca-ES" sz="1400" b="1" noProof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omaLT-Bold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>
                          <a:effectLst/>
                          <a:latin typeface="+mn-lt"/>
                        </a:rPr>
                        <a:t>Realitzar l’anamnesi del pacient i l’exploració física de la cavitat oral.</a:t>
                      </a:r>
                      <a:endParaRPr lang="ca-ES" sz="1400" noProof="0">
                        <a:latin typeface="+mn-lt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>
                          <a:effectLst/>
                          <a:latin typeface="+mn-lt"/>
                        </a:rPr>
                        <a:t>Obtenir radiografies dentals.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>
                          <a:effectLst/>
                          <a:latin typeface="+mn-lt"/>
                        </a:rPr>
                        <a:t>Estudiar la susceptibilitat a la càries i la malaltia periodontal.</a:t>
                      </a:r>
                      <a:endParaRPr lang="ca-ES" sz="1400" b="1" noProof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omaLT-Bold"/>
                      </a:endParaRPr>
                    </a:p>
                    <a:p>
                      <a:endParaRPr lang="ca-ES" sz="14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b="1" noProof="0">
                          <a:solidFill>
                            <a:schemeClr val="bg1"/>
                          </a:solidFill>
                        </a:rPr>
                        <a:t>PREVENCIÓ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noProof="0">
                          <a:solidFill>
                            <a:schemeClr val="bg1"/>
                          </a:solidFill>
                        </a:rPr>
                        <a:t>ADMINISTRACIÓ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6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>
                          <a:effectLst/>
                          <a:latin typeface="+mn-lt"/>
                        </a:rPr>
                        <a:t>Ensenyar tècniques d’higiene bucodental.</a:t>
                      </a:r>
                      <a:endParaRPr lang="ca-ES" sz="1400" noProof="0">
                        <a:latin typeface="+mn-lt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>
                          <a:effectLst/>
                          <a:latin typeface="+mn-lt"/>
                        </a:rPr>
                        <a:t>Donar instruccions sobre el control de la dieta.</a:t>
                      </a:r>
                      <a:endParaRPr lang="ca-ES" sz="1400" b="1" noProof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omaLT-Bold"/>
                      </a:endParaRPr>
                    </a:p>
                    <a:p>
                      <a:endParaRPr lang="ca-ES" sz="1400" noProof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 dirty="0">
                          <a:effectLst/>
                          <a:latin typeface="+mn-lt"/>
                        </a:rPr>
                        <a:t>Programació de cites i organització d’agenda.</a:t>
                      </a:r>
                      <a:endParaRPr lang="ca-ES" sz="1400" noProof="0" dirty="0">
                        <a:latin typeface="+mn-lt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 dirty="0">
                          <a:effectLst/>
                          <a:latin typeface="+mn-lt"/>
                        </a:rPr>
                        <a:t>Control del magatzem.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 dirty="0">
                          <a:effectLst/>
                          <a:latin typeface="+mn-lt"/>
                        </a:rPr>
                        <a:t>Control, organització i registre de la documentació clínica.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 dirty="0">
                          <a:effectLst/>
                          <a:latin typeface="+mn-lt"/>
                        </a:rPr>
                        <a:t>Confecció de pressupostos, cobraments i factures.</a:t>
                      </a:r>
                      <a:endParaRPr lang="ca-ES" sz="1400" b="1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AromaLT-Bold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618D"/>
                </a:solidFill>
              </a:rPr>
              <a:t>1</a:t>
            </a:r>
            <a:r>
              <a:rPr lang="es-ES" sz="5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">
            <a:extLst>
              <a:ext uri="{FF2B5EF4-FFF2-40B4-BE49-F238E27FC236}">
                <a16:creationId xmlns:a16="http://schemas.microsoft.com/office/drawing/2014/main" id="{06CE957E-E38B-4CAC-952B-0F9693FF0DF6}"/>
              </a:ext>
            </a:extLst>
          </p:cNvPr>
          <p:cNvSpPr/>
          <p:nvPr/>
        </p:nvSpPr>
        <p:spPr>
          <a:xfrm>
            <a:off x="803973" y="6413945"/>
            <a:ext cx="609589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a-ES" sz="900" dirty="0">
                <a:solidFill>
                  <a:schemeClr val="bg1"/>
                </a:solidFill>
                <a:effectLst/>
              </a:rPr>
              <a:t>© Editorial </a:t>
            </a:r>
            <a:r>
              <a:rPr lang="ca-ES" sz="900" noProof="1">
                <a:solidFill>
                  <a:schemeClr val="bg1"/>
                </a:solidFill>
                <a:effectLst/>
              </a:rPr>
              <a:t>Editex. Aquest fitxer és per a ús exclusiu i personal del professorat. Qualsevol forma de reproducció o </a:t>
            </a:r>
            <a:r>
              <a:rPr lang="ca-ES" sz="900" noProof="1">
                <a:solidFill>
                  <a:schemeClr val="bg1"/>
                </a:solidFill>
              </a:rPr>
              <a:t>distribució només pot ser realitzada amb l’autorització </a:t>
            </a:r>
            <a:r>
              <a:rPr lang="ca-ES" sz="900" dirty="0">
                <a:solidFill>
                  <a:schemeClr val="bg1"/>
                </a:solidFill>
              </a:rPr>
              <a:t>del titular del </a:t>
            </a:r>
            <a:r>
              <a:rPr lang="ca-ES" sz="900" i="1" dirty="0">
                <a:solidFill>
                  <a:schemeClr val="bg1"/>
                </a:solidFill>
              </a:rPr>
              <a:t>copyright</a:t>
            </a:r>
            <a:r>
              <a:rPr lang="ca-ES" sz="900" dirty="0">
                <a:solidFill>
                  <a:schemeClr val="bg1"/>
                </a:solidFill>
              </a:rPr>
              <a:t>, tret de les excepcions previstes legalment.</a:t>
            </a:r>
            <a:endParaRPr lang="ca-ES" sz="9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0731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s-ES" sz="5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27584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12622" r="52104" b="19328"/>
          <a:stretch/>
        </p:blipFill>
        <p:spPr bwMode="auto">
          <a:xfrm>
            <a:off x="0" y="1015117"/>
            <a:ext cx="827584" cy="176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827584" y="0"/>
            <a:ext cx="8316416" cy="9807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400" dirty="0"/>
              <a:t>Professionals de la salut bucodental</a:t>
            </a:r>
            <a:br>
              <a:rPr lang="ca-ES" sz="2400" dirty="0"/>
            </a:br>
            <a:r>
              <a:rPr lang="ca-ES" sz="2000" dirty="0"/>
              <a:t>2. Perfils professionals en el sector de la salut bucodental</a:t>
            </a:r>
            <a:br>
              <a:rPr lang="ca-ES" sz="2000" dirty="0"/>
            </a:br>
            <a:r>
              <a:rPr lang="ca-ES" sz="1800" dirty="0"/>
              <a:t>2.4. Protètic/a dental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703014120"/>
              </p:ext>
            </p:extLst>
          </p:nvPr>
        </p:nvGraphicFramePr>
        <p:xfrm>
          <a:off x="1043608" y="1397000"/>
          <a:ext cx="7380819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446135411"/>
              </p:ext>
            </p:extLst>
          </p:nvPr>
        </p:nvGraphicFramePr>
        <p:xfrm>
          <a:off x="1331640" y="1196752"/>
          <a:ext cx="69127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4" name="13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29" y="2804356"/>
            <a:ext cx="2399429" cy="1802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">
            <a:extLst>
              <a:ext uri="{FF2B5EF4-FFF2-40B4-BE49-F238E27FC236}">
                <a16:creationId xmlns:a16="http://schemas.microsoft.com/office/drawing/2014/main" id="{B953210A-B831-4CBE-8314-D7912989058D}"/>
              </a:ext>
            </a:extLst>
          </p:cNvPr>
          <p:cNvSpPr/>
          <p:nvPr/>
        </p:nvSpPr>
        <p:spPr>
          <a:xfrm>
            <a:off x="803973" y="6413945"/>
            <a:ext cx="609589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a-ES" sz="900" dirty="0">
                <a:solidFill>
                  <a:schemeClr val="bg1"/>
                </a:solidFill>
                <a:effectLst/>
              </a:rPr>
              <a:t>© Editorial </a:t>
            </a:r>
            <a:r>
              <a:rPr lang="ca-ES" sz="900" noProof="1">
                <a:solidFill>
                  <a:schemeClr val="bg1"/>
                </a:solidFill>
                <a:effectLst/>
              </a:rPr>
              <a:t>Editex. Aquest fitxer és per a ús exclusiu i personal del professorat. Qualsevol forma de reproducció o </a:t>
            </a:r>
            <a:r>
              <a:rPr lang="ca-ES" sz="900" noProof="1">
                <a:solidFill>
                  <a:schemeClr val="bg1"/>
                </a:solidFill>
              </a:rPr>
              <a:t>distribució només pot ser realitzada amb l’autorització </a:t>
            </a:r>
            <a:r>
              <a:rPr lang="ca-ES" sz="900" dirty="0">
                <a:solidFill>
                  <a:schemeClr val="bg1"/>
                </a:solidFill>
              </a:rPr>
              <a:t>del titular del </a:t>
            </a:r>
            <a:r>
              <a:rPr lang="ca-ES" sz="900" i="1" dirty="0">
                <a:solidFill>
                  <a:schemeClr val="bg1"/>
                </a:solidFill>
              </a:rPr>
              <a:t>copyright</a:t>
            </a:r>
            <a:r>
              <a:rPr lang="ca-ES" sz="900" dirty="0">
                <a:solidFill>
                  <a:schemeClr val="bg1"/>
                </a:solidFill>
              </a:rPr>
              <a:t>, tret de les excepcions previstes legalment.</a:t>
            </a:r>
            <a:endParaRPr lang="ca-ES" sz="9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8478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827584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12622" r="52104" b="19328"/>
          <a:stretch/>
        </p:blipFill>
        <p:spPr bwMode="auto">
          <a:xfrm>
            <a:off x="0" y="1015117"/>
            <a:ext cx="827584" cy="176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827584" y="0"/>
            <a:ext cx="8316416" cy="9807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400" dirty="0"/>
              <a:t>Professionals de la salut bucodental</a:t>
            </a:r>
            <a:br>
              <a:rPr lang="ca-ES" sz="2400" dirty="0"/>
            </a:br>
            <a:r>
              <a:rPr lang="ca-ES" sz="2000" dirty="0"/>
              <a:t>2. Perfils professionals en el sector de la salut bucodental</a:t>
            </a:r>
            <a:br>
              <a:rPr lang="ca-ES" sz="2000" dirty="0"/>
            </a:br>
            <a:r>
              <a:rPr lang="ca-ES" sz="1800" dirty="0"/>
              <a:t>2.5. El tècnic/a en cures auxiliars d’infermeria (TCAI) a la clínica dental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151621" y="1340768"/>
            <a:ext cx="7272807" cy="3419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a-ES" sz="2000" dirty="0"/>
              <a:t>Qualitats que ha de reunir el o la TCAI a la clínica dental: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/>
              <a:t>Paciència, empatia i bones habilitats socials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/>
              <a:t>Correcta higiene personal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/>
              <a:t>Gran capacitat comunicativa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/>
              <a:t>Ganes d’aprendre, de conèixer noves tècniques i el maneig dels aparells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/>
              <a:t>Capacitat de treball en equip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/>
              <a:t>Responsabilitat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a-ES" dirty="0"/>
              <a:t>Ser una persona ètica, amb respecte pel secret professional</a:t>
            </a:r>
          </a:p>
        </p:txBody>
      </p:sp>
      <p:sp>
        <p:nvSpPr>
          <p:cNvPr id="14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618D"/>
                </a:solidFill>
              </a:rPr>
              <a:t>1</a:t>
            </a:r>
            <a:r>
              <a:rPr lang="es-ES" sz="5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">
            <a:extLst>
              <a:ext uri="{FF2B5EF4-FFF2-40B4-BE49-F238E27FC236}">
                <a16:creationId xmlns:a16="http://schemas.microsoft.com/office/drawing/2014/main" id="{B4A62E87-E529-44FD-915B-99CF2E9E473A}"/>
              </a:ext>
            </a:extLst>
          </p:cNvPr>
          <p:cNvSpPr/>
          <p:nvPr/>
        </p:nvSpPr>
        <p:spPr>
          <a:xfrm>
            <a:off x="803973" y="6413945"/>
            <a:ext cx="609589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a-ES" sz="900" dirty="0">
                <a:solidFill>
                  <a:schemeClr val="bg1"/>
                </a:solidFill>
                <a:effectLst/>
              </a:rPr>
              <a:t>© Editorial </a:t>
            </a:r>
            <a:r>
              <a:rPr lang="ca-ES" sz="900" noProof="1">
                <a:solidFill>
                  <a:schemeClr val="bg1"/>
                </a:solidFill>
                <a:effectLst/>
              </a:rPr>
              <a:t>Editex. Aquest fitxer és per a ús exclusiu i personal del professorat. Qualsevol forma de reproducció o </a:t>
            </a:r>
            <a:r>
              <a:rPr lang="ca-ES" sz="900" noProof="1">
                <a:solidFill>
                  <a:schemeClr val="bg1"/>
                </a:solidFill>
              </a:rPr>
              <a:t>distribució només pot ser realitzada amb l’autorització </a:t>
            </a:r>
            <a:r>
              <a:rPr lang="ca-ES" sz="900" dirty="0">
                <a:solidFill>
                  <a:schemeClr val="bg1"/>
                </a:solidFill>
              </a:rPr>
              <a:t>del titular del </a:t>
            </a:r>
            <a:r>
              <a:rPr lang="ca-ES" sz="900" i="1" dirty="0">
                <a:solidFill>
                  <a:schemeClr val="bg1"/>
                </a:solidFill>
              </a:rPr>
              <a:t>copyright</a:t>
            </a:r>
            <a:r>
              <a:rPr lang="ca-ES" sz="900" dirty="0">
                <a:solidFill>
                  <a:schemeClr val="bg1"/>
                </a:solidFill>
              </a:rPr>
              <a:t>, tret de les excepcions previstes legalment.</a:t>
            </a:r>
            <a:endParaRPr lang="ca-ES" sz="9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0282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827584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12622" r="52104" b="19328"/>
          <a:stretch/>
        </p:blipFill>
        <p:spPr bwMode="auto">
          <a:xfrm>
            <a:off x="0" y="1015117"/>
            <a:ext cx="827584" cy="176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827584" y="0"/>
            <a:ext cx="8316416" cy="9807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400" dirty="0"/>
              <a:t>Professionals de la salut bucodental</a:t>
            </a:r>
            <a:br>
              <a:rPr lang="ca-ES" sz="2400" dirty="0"/>
            </a:br>
            <a:r>
              <a:rPr lang="ca-ES" sz="2000" dirty="0"/>
              <a:t>2. Perfils professionals en el sector de la salut bucodental</a:t>
            </a:r>
            <a:br>
              <a:rPr lang="ca-ES" sz="2000" dirty="0"/>
            </a:br>
            <a:r>
              <a:rPr lang="ca-ES" sz="1800" dirty="0"/>
              <a:t>2.5. El tècnic/a en cures auxiliars d’infermeria (TCAI) a la clínica dental 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216025"/>
              </p:ext>
            </p:extLst>
          </p:nvPr>
        </p:nvGraphicFramePr>
        <p:xfrm>
          <a:off x="1043607" y="1268761"/>
          <a:ext cx="7200800" cy="4821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772">
                <a:tc>
                  <a:txBody>
                    <a:bodyPr/>
                    <a:lstStyle/>
                    <a:p>
                      <a:pPr algn="ctr"/>
                      <a:r>
                        <a:rPr lang="ca-ES" noProof="0"/>
                        <a:t>TASQUES ADMINISTRATIVES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/>
                        <a:t>PREPARACIÓ DEL PACIENT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972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/>
                        <a:t>Control de les cites i de l’agenda.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/>
                        <a:t>Atendre les trucades telefòniques.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/>
                        <a:t>Control de la documentació clínica.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/>
                        <a:t>Realització de pressupostos, cobraments, rebuts i factures.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/>
                        <a:t>Control del magatzem de material.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a-ES" sz="14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600" noProof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/>
                        <a:t>Recepció.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/>
                        <a:t>Acomodar-lo a la butaca dental.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ca-ES" sz="16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772">
                <a:tc>
                  <a:txBody>
                    <a:bodyPr/>
                    <a:lstStyle/>
                    <a:p>
                      <a:pPr algn="ctr"/>
                      <a:r>
                        <a:rPr lang="ca-ES" b="1" noProof="0">
                          <a:solidFill>
                            <a:schemeClr val="bg1"/>
                          </a:solidFill>
                        </a:rPr>
                        <a:t>PREPARACIÓ DEL GABINET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b="1" noProof="0">
                          <a:solidFill>
                            <a:schemeClr val="bg1"/>
                          </a:solidFill>
                        </a:rPr>
                        <a:t>TASQUES ASSISTENCIALS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523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/>
                        <a:t>Preparar la sala de treball.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/>
                        <a:t>Disposar de l’instrumental adequat per a cada tractament.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/>
                        <a:t>Recollir el material utilitzat.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/>
                        <a:t>Netejar, desinfectar i esterilitzar el material.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/>
                        <a:t>Netejar i desinfectar les superfícies de treball.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/>
                        <a:t>Ordenar i mantenir neta la sala d’espera.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 dirty="0"/>
                        <a:t>Registre de dades durant l’exploració.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 dirty="0"/>
                        <a:t>Ajuda en la presa i revelatge de radiografies.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 dirty="0"/>
                        <a:t>Preparació i barreja dels materials.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 dirty="0"/>
                        <a:t>Facilitar l’instrumental durant la realització del tractament.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 dirty="0"/>
                        <a:t>Control de l’aspiració i la il·luminació.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a-ES" sz="1400" noProof="0" dirty="0"/>
                        <a:t>Assistir </a:t>
                      </a:r>
                      <a:r>
                        <a:rPr lang="ca-ES" sz="1400" noProof="1"/>
                        <a:t>l’odontòleg/òloga durant </a:t>
                      </a:r>
                      <a:r>
                        <a:rPr lang="ca-ES" sz="1400" noProof="0" dirty="0"/>
                        <a:t>el tractament.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618D"/>
                </a:solidFill>
              </a:rPr>
              <a:t>1</a:t>
            </a:r>
            <a:r>
              <a:rPr lang="es-ES" sz="5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">
            <a:extLst>
              <a:ext uri="{FF2B5EF4-FFF2-40B4-BE49-F238E27FC236}">
                <a16:creationId xmlns:a16="http://schemas.microsoft.com/office/drawing/2014/main" id="{B4685EBD-D02C-4B15-9039-56AE694DA2F1}"/>
              </a:ext>
            </a:extLst>
          </p:cNvPr>
          <p:cNvSpPr/>
          <p:nvPr/>
        </p:nvSpPr>
        <p:spPr>
          <a:xfrm>
            <a:off x="803973" y="6413945"/>
            <a:ext cx="609589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a-ES" sz="900" dirty="0">
                <a:solidFill>
                  <a:schemeClr val="bg1"/>
                </a:solidFill>
                <a:effectLst/>
              </a:rPr>
              <a:t>© Editorial </a:t>
            </a:r>
            <a:r>
              <a:rPr lang="ca-ES" sz="900" noProof="1">
                <a:solidFill>
                  <a:schemeClr val="bg1"/>
                </a:solidFill>
                <a:effectLst/>
              </a:rPr>
              <a:t>Editex. Aquest fitxer és per a ús exclusiu i personal del professorat. Qualsevol forma de reproducció o </a:t>
            </a:r>
            <a:r>
              <a:rPr lang="ca-ES" sz="900" noProof="1">
                <a:solidFill>
                  <a:schemeClr val="bg1"/>
                </a:solidFill>
              </a:rPr>
              <a:t>distribució només pot ser realitzada amb l’autorització </a:t>
            </a:r>
            <a:r>
              <a:rPr lang="ca-ES" sz="900" dirty="0">
                <a:solidFill>
                  <a:schemeClr val="bg1"/>
                </a:solidFill>
              </a:rPr>
              <a:t>del titular del </a:t>
            </a:r>
            <a:r>
              <a:rPr lang="ca-ES" sz="900" i="1" dirty="0">
                <a:solidFill>
                  <a:schemeClr val="bg1"/>
                </a:solidFill>
              </a:rPr>
              <a:t>copyright</a:t>
            </a:r>
            <a:r>
              <a:rPr lang="ca-ES" sz="900" dirty="0">
                <a:solidFill>
                  <a:schemeClr val="bg1"/>
                </a:solidFill>
              </a:rPr>
              <a:t>, tret de les excepcions previstes legalment.</a:t>
            </a:r>
            <a:endParaRPr lang="ca-ES" sz="9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4489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827584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12622" r="52104" b="19328"/>
          <a:stretch/>
        </p:blipFill>
        <p:spPr bwMode="auto">
          <a:xfrm>
            <a:off x="0" y="1015117"/>
            <a:ext cx="827584" cy="176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827584" y="2795"/>
            <a:ext cx="8316416" cy="9807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400" dirty="0"/>
              <a:t>Professionals de la salut bucodental</a:t>
            </a:r>
            <a:br>
              <a:rPr lang="ca-ES" sz="2400" dirty="0"/>
            </a:br>
            <a:r>
              <a:rPr lang="ca-ES" sz="2000" dirty="0"/>
              <a:t>2. Perfils professionals en el sector de la salut bucodental</a:t>
            </a:r>
            <a:endParaRPr lang="ca-E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" b="849"/>
          <a:stretch/>
        </p:blipFill>
        <p:spPr bwMode="auto">
          <a:xfrm>
            <a:off x="935596" y="1772815"/>
            <a:ext cx="7560840" cy="302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618D"/>
                </a:solidFill>
              </a:rPr>
              <a:t>1</a:t>
            </a:r>
            <a:r>
              <a:rPr lang="es-ES" sz="5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">
            <a:extLst>
              <a:ext uri="{FF2B5EF4-FFF2-40B4-BE49-F238E27FC236}">
                <a16:creationId xmlns:a16="http://schemas.microsoft.com/office/drawing/2014/main" id="{ADCC465D-F783-4E22-BF72-2CB5FEFB75A9}"/>
              </a:ext>
            </a:extLst>
          </p:cNvPr>
          <p:cNvSpPr/>
          <p:nvPr/>
        </p:nvSpPr>
        <p:spPr>
          <a:xfrm>
            <a:off x="803973" y="6413945"/>
            <a:ext cx="609589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a-ES" sz="900" dirty="0">
                <a:solidFill>
                  <a:schemeClr val="bg1"/>
                </a:solidFill>
                <a:effectLst/>
              </a:rPr>
              <a:t>© Editorial </a:t>
            </a:r>
            <a:r>
              <a:rPr lang="ca-ES" sz="900" noProof="1">
                <a:solidFill>
                  <a:schemeClr val="bg1"/>
                </a:solidFill>
                <a:effectLst/>
              </a:rPr>
              <a:t>Editex. Aquest fitxer és per a ús exclusiu i personal del professorat. Qualsevol forma de reproducció o </a:t>
            </a:r>
            <a:r>
              <a:rPr lang="ca-ES" sz="900" noProof="1">
                <a:solidFill>
                  <a:schemeClr val="bg1"/>
                </a:solidFill>
              </a:rPr>
              <a:t>distribució només pot ser realitzada amb l’autorització </a:t>
            </a:r>
            <a:r>
              <a:rPr lang="ca-ES" sz="900" dirty="0">
                <a:solidFill>
                  <a:schemeClr val="bg1"/>
                </a:solidFill>
              </a:rPr>
              <a:t>del titular del </a:t>
            </a:r>
            <a:r>
              <a:rPr lang="ca-ES" sz="900" i="1" dirty="0">
                <a:solidFill>
                  <a:schemeClr val="bg1"/>
                </a:solidFill>
              </a:rPr>
              <a:t>copyright</a:t>
            </a:r>
            <a:r>
              <a:rPr lang="ca-ES" sz="900" dirty="0">
                <a:solidFill>
                  <a:schemeClr val="bg1"/>
                </a:solidFill>
              </a:rPr>
              <a:t>, tret de les excepcions previstes legalment.</a:t>
            </a:r>
            <a:endParaRPr lang="ca-ES" sz="9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9056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827584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12622" r="52104" b="19328"/>
          <a:stretch/>
        </p:blipFill>
        <p:spPr bwMode="auto">
          <a:xfrm>
            <a:off x="0" y="1015117"/>
            <a:ext cx="827584" cy="176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827584" y="0"/>
            <a:ext cx="8316416" cy="9807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400" dirty="0"/>
              <a:t>Professionals de la salut bucodental</a:t>
            </a:r>
            <a:br>
              <a:rPr lang="ca-ES" sz="2400" dirty="0"/>
            </a:br>
            <a:r>
              <a:rPr lang="ca-ES" sz="2000" dirty="0"/>
              <a:t>3. Com s’integren tots els professionals en un equip de treball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4" b="4324"/>
          <a:stretch/>
        </p:blipFill>
        <p:spPr bwMode="auto">
          <a:xfrm>
            <a:off x="899592" y="1127681"/>
            <a:ext cx="7524836" cy="510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618D"/>
                </a:solidFill>
              </a:rPr>
              <a:t>1</a:t>
            </a:r>
            <a:r>
              <a:rPr lang="es-ES" sz="5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">
            <a:extLst>
              <a:ext uri="{FF2B5EF4-FFF2-40B4-BE49-F238E27FC236}">
                <a16:creationId xmlns:a16="http://schemas.microsoft.com/office/drawing/2014/main" id="{468FEDD6-944E-4FCC-A83A-C651F665ADD0}"/>
              </a:ext>
            </a:extLst>
          </p:cNvPr>
          <p:cNvSpPr/>
          <p:nvPr/>
        </p:nvSpPr>
        <p:spPr>
          <a:xfrm>
            <a:off x="803973" y="6413945"/>
            <a:ext cx="609589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a-ES" sz="900" dirty="0">
                <a:solidFill>
                  <a:schemeClr val="bg1"/>
                </a:solidFill>
                <a:effectLst/>
              </a:rPr>
              <a:t>© Editorial </a:t>
            </a:r>
            <a:r>
              <a:rPr lang="ca-ES" sz="900" noProof="1">
                <a:solidFill>
                  <a:schemeClr val="bg1"/>
                </a:solidFill>
                <a:effectLst/>
              </a:rPr>
              <a:t>Editex. Aquest fitxer és per a ús exclusiu i personal del professorat. Qualsevol forma de reproducció o </a:t>
            </a:r>
            <a:r>
              <a:rPr lang="ca-ES" sz="900" noProof="1">
                <a:solidFill>
                  <a:schemeClr val="bg1"/>
                </a:solidFill>
              </a:rPr>
              <a:t>distribució només pot ser realitzada amb l’autorització </a:t>
            </a:r>
            <a:r>
              <a:rPr lang="ca-ES" sz="900" dirty="0">
                <a:solidFill>
                  <a:schemeClr val="bg1"/>
                </a:solidFill>
              </a:rPr>
              <a:t>del titular del </a:t>
            </a:r>
            <a:r>
              <a:rPr lang="ca-ES" sz="900" i="1" dirty="0">
                <a:solidFill>
                  <a:schemeClr val="bg1"/>
                </a:solidFill>
              </a:rPr>
              <a:t>copyright</a:t>
            </a:r>
            <a:r>
              <a:rPr lang="ca-ES" sz="900" dirty="0">
                <a:solidFill>
                  <a:schemeClr val="bg1"/>
                </a:solidFill>
              </a:rPr>
              <a:t>, tret de les excepcions previstes legalment.</a:t>
            </a:r>
            <a:endParaRPr lang="ca-ES" sz="9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594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827584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12622" r="52104" b="19328"/>
          <a:stretch/>
        </p:blipFill>
        <p:spPr bwMode="auto">
          <a:xfrm>
            <a:off x="0" y="1015117"/>
            <a:ext cx="827584" cy="176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827584" y="0"/>
            <a:ext cx="8316416" cy="9807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400" dirty="0"/>
              <a:t>Professionals de la salut bucodental</a:t>
            </a:r>
            <a:br>
              <a:rPr lang="ca-ES" sz="2400" dirty="0"/>
            </a:br>
            <a:r>
              <a:rPr lang="ca-ES" sz="2000" dirty="0"/>
              <a:t>3. Com s’integren tots els professionals en un equip de treball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509209" y="1268760"/>
            <a:ext cx="64136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TREBALL A SIS MANS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575370146"/>
              </p:ext>
            </p:extLst>
          </p:nvPr>
        </p:nvGraphicFramePr>
        <p:xfrm>
          <a:off x="992304" y="2420888"/>
          <a:ext cx="4803832" cy="36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904148" y="2204188"/>
            <a:ext cx="2520280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1400" dirty="0"/>
              <a:t>Està directament en contacte amb el pacient, aspirant secrecions de la boca, transferint l'instrumental i realitzant la tasca </a:t>
            </a:r>
            <a:r>
              <a:rPr lang="ca-ES" sz="1400" noProof="1"/>
              <a:t>tecnicoassistencial indicada en cada cas.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904148" y="4509120"/>
            <a:ext cx="2520280" cy="16004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1400" dirty="0"/>
              <a:t>Manté l'àrea de treball organitzada i neta durant el tractament, prepararà i batrà els materials necessaris, recollirà l'instrumental usat i realitzarà la desinfecció i l'esterilització.</a:t>
            </a:r>
          </a:p>
        </p:txBody>
      </p:sp>
      <p:sp>
        <p:nvSpPr>
          <p:cNvPr id="15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618D"/>
                </a:solidFill>
              </a:rPr>
              <a:t>1</a:t>
            </a:r>
            <a:r>
              <a:rPr lang="es-ES" sz="5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6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">
            <a:extLst>
              <a:ext uri="{FF2B5EF4-FFF2-40B4-BE49-F238E27FC236}">
                <a16:creationId xmlns:a16="http://schemas.microsoft.com/office/drawing/2014/main" id="{05931FBD-461A-4DE3-8562-081228A07265}"/>
              </a:ext>
            </a:extLst>
          </p:cNvPr>
          <p:cNvSpPr/>
          <p:nvPr/>
        </p:nvSpPr>
        <p:spPr>
          <a:xfrm>
            <a:off x="803973" y="6413945"/>
            <a:ext cx="609589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a-ES" sz="900" dirty="0">
                <a:solidFill>
                  <a:schemeClr val="bg1"/>
                </a:solidFill>
                <a:effectLst/>
              </a:rPr>
              <a:t>© Editorial </a:t>
            </a:r>
            <a:r>
              <a:rPr lang="ca-ES" sz="900" noProof="1">
                <a:solidFill>
                  <a:schemeClr val="bg1"/>
                </a:solidFill>
                <a:effectLst/>
              </a:rPr>
              <a:t>Editex. Aquest fitxer és per a ús exclusiu i personal del professorat. Qualsevol forma de reproducció o </a:t>
            </a:r>
            <a:r>
              <a:rPr lang="ca-ES" sz="900" noProof="1">
                <a:solidFill>
                  <a:schemeClr val="bg1"/>
                </a:solidFill>
              </a:rPr>
              <a:t>distribució només pot ser realitzada amb l’autorització </a:t>
            </a:r>
            <a:r>
              <a:rPr lang="ca-ES" sz="900" dirty="0">
                <a:solidFill>
                  <a:schemeClr val="bg1"/>
                </a:solidFill>
              </a:rPr>
              <a:t>del titular del </a:t>
            </a:r>
            <a:r>
              <a:rPr lang="ca-ES" sz="900" i="1" dirty="0">
                <a:solidFill>
                  <a:schemeClr val="bg1"/>
                </a:solidFill>
              </a:rPr>
              <a:t>copyright</a:t>
            </a:r>
            <a:r>
              <a:rPr lang="ca-ES" sz="900" dirty="0">
                <a:solidFill>
                  <a:schemeClr val="bg1"/>
                </a:solidFill>
              </a:rPr>
              <a:t>, tret de les excepcions previstes legalment.</a:t>
            </a:r>
            <a:endParaRPr lang="ca-ES" sz="9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9589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827584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12622" r="52104" b="19328"/>
          <a:stretch/>
        </p:blipFill>
        <p:spPr bwMode="auto">
          <a:xfrm>
            <a:off x="0" y="1015117"/>
            <a:ext cx="827584" cy="176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827584" y="0"/>
            <a:ext cx="8316416" cy="9807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/>
              <a:t>En </a:t>
            </a:r>
            <a:r>
              <a:rPr lang="ca-ES" sz="2400" dirty="0"/>
              <a:t>resum</a:t>
            </a:r>
            <a:endParaRPr lang="ca-ES" sz="2000" dirty="0"/>
          </a:p>
        </p:txBody>
      </p:sp>
      <p:sp>
        <p:nvSpPr>
          <p:cNvPr id="15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618D"/>
                </a:solidFill>
              </a:rPr>
              <a:t>1</a:t>
            </a:r>
            <a:r>
              <a:rPr lang="es-ES" sz="5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2875" y="1107981"/>
            <a:ext cx="4965834" cy="5185145"/>
          </a:xfrm>
          <a:prstGeom prst="rect">
            <a:avLst/>
          </a:prstGeom>
        </p:spPr>
      </p:pic>
      <p:sp>
        <p:nvSpPr>
          <p:cNvPr id="16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">
            <a:extLst>
              <a:ext uri="{FF2B5EF4-FFF2-40B4-BE49-F238E27FC236}">
                <a16:creationId xmlns:a16="http://schemas.microsoft.com/office/drawing/2014/main" id="{D4E3A860-97F8-4411-8380-BD7EED4CD8D8}"/>
              </a:ext>
            </a:extLst>
          </p:cNvPr>
          <p:cNvSpPr/>
          <p:nvPr/>
        </p:nvSpPr>
        <p:spPr>
          <a:xfrm>
            <a:off x="803973" y="6413945"/>
            <a:ext cx="609589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a-ES" sz="900" dirty="0">
                <a:solidFill>
                  <a:schemeClr val="bg1"/>
                </a:solidFill>
                <a:effectLst/>
              </a:rPr>
              <a:t>© Editorial </a:t>
            </a:r>
            <a:r>
              <a:rPr lang="ca-ES" sz="900" noProof="1">
                <a:solidFill>
                  <a:schemeClr val="bg1"/>
                </a:solidFill>
                <a:effectLst/>
              </a:rPr>
              <a:t>Editex. Aquest fitxer és per a ús exclusiu i personal del professorat. Qualsevol forma de reproducció o </a:t>
            </a:r>
            <a:r>
              <a:rPr lang="ca-ES" sz="900" noProof="1">
                <a:solidFill>
                  <a:schemeClr val="bg1"/>
                </a:solidFill>
              </a:rPr>
              <a:t>distribució només pot ser realitzada amb l’autorització </a:t>
            </a:r>
            <a:r>
              <a:rPr lang="ca-ES" sz="900" dirty="0">
                <a:solidFill>
                  <a:schemeClr val="bg1"/>
                </a:solidFill>
              </a:rPr>
              <a:t>del titular del </a:t>
            </a:r>
            <a:r>
              <a:rPr lang="ca-ES" sz="900" i="1" dirty="0">
                <a:solidFill>
                  <a:schemeClr val="bg1"/>
                </a:solidFill>
              </a:rPr>
              <a:t>copyright</a:t>
            </a:r>
            <a:r>
              <a:rPr lang="ca-ES" sz="900" dirty="0">
                <a:solidFill>
                  <a:schemeClr val="bg1"/>
                </a:solidFill>
              </a:rPr>
              <a:t>, tret de les excepcions previstes legalment.</a:t>
            </a:r>
            <a:endParaRPr lang="ca-ES" sz="9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185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8316416" cy="9807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ca-ES" sz="2400" dirty="0"/>
              <a:t>Professionals de la salut bucodental</a:t>
            </a:r>
            <a:br>
              <a:rPr lang="ca-ES" sz="2400" dirty="0"/>
            </a:br>
            <a:r>
              <a:rPr lang="ca-ES" sz="2000" dirty="0"/>
              <a:t>1. L’Odontologia a Espanya</a:t>
            </a:r>
            <a:br>
              <a:rPr lang="ca-ES" sz="2000" dirty="0"/>
            </a:br>
            <a:r>
              <a:rPr lang="ca-ES" sz="1800" dirty="0"/>
              <a:t>1.1. Concepte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618D"/>
                </a:solidFill>
              </a:rPr>
              <a:t>1</a:t>
            </a:r>
            <a:r>
              <a:rPr lang="es-ES" sz="5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27584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12622" r="52104" b="19328"/>
          <a:stretch/>
        </p:blipFill>
        <p:spPr bwMode="auto">
          <a:xfrm>
            <a:off x="0" y="1015117"/>
            <a:ext cx="827584" cy="176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49005977"/>
              </p:ext>
            </p:extLst>
          </p:nvPr>
        </p:nvGraphicFramePr>
        <p:xfrm>
          <a:off x="1318400" y="962362"/>
          <a:ext cx="5976664" cy="536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15 Rectángulo redondeado"/>
          <p:cNvSpPr/>
          <p:nvPr/>
        </p:nvSpPr>
        <p:spPr>
          <a:xfrm>
            <a:off x="1205712" y="4836442"/>
            <a:ext cx="12241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Dents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1205712" y="5383712"/>
            <a:ext cx="12241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Genives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1205712" y="5869601"/>
            <a:ext cx="122413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noProof="1"/>
              <a:t>Maxil·lars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6812927" y="4963740"/>
            <a:ext cx="1746865" cy="545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Teixits</a:t>
            </a:r>
            <a:r>
              <a:rPr lang="es-ES" dirty="0"/>
              <a:t> periodontals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6327544" y="5580999"/>
            <a:ext cx="223224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Articulació    temporomandibular</a:t>
            </a:r>
          </a:p>
        </p:txBody>
      </p:sp>
      <p:cxnSp>
        <p:nvCxnSpPr>
          <p:cNvPr id="23" name="22 Conector recto de flecha"/>
          <p:cNvCxnSpPr>
            <a:stCxn id="16" idx="3"/>
          </p:cNvCxnSpPr>
          <p:nvPr/>
        </p:nvCxnSpPr>
        <p:spPr>
          <a:xfrm>
            <a:off x="2429848" y="5052466"/>
            <a:ext cx="865736" cy="4565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stCxn id="17" idx="3"/>
          </p:cNvCxnSpPr>
          <p:nvPr/>
        </p:nvCxnSpPr>
        <p:spPr>
          <a:xfrm>
            <a:off x="2429848" y="5599736"/>
            <a:ext cx="865736" cy="615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18" idx="3"/>
          </p:cNvCxnSpPr>
          <p:nvPr/>
        </p:nvCxnSpPr>
        <p:spPr>
          <a:xfrm flipV="1">
            <a:off x="2429848" y="5789124"/>
            <a:ext cx="865736" cy="2965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>
            <a:stCxn id="19" idx="1"/>
          </p:cNvCxnSpPr>
          <p:nvPr/>
        </p:nvCxnSpPr>
        <p:spPr>
          <a:xfrm flipH="1">
            <a:off x="5724128" y="5236356"/>
            <a:ext cx="1088799" cy="2124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>
            <a:stCxn id="20" idx="1"/>
          </p:cNvCxnSpPr>
          <p:nvPr/>
        </p:nvCxnSpPr>
        <p:spPr>
          <a:xfrm flipH="1" flipV="1">
            <a:off x="5724128" y="5599736"/>
            <a:ext cx="603416" cy="26929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1">
            <a:extLst>
              <a:ext uri="{FF2B5EF4-FFF2-40B4-BE49-F238E27FC236}">
                <a16:creationId xmlns:a16="http://schemas.microsoft.com/office/drawing/2014/main" id="{7348EDB0-0F47-40A5-85CA-3C802B17A6F1}"/>
              </a:ext>
            </a:extLst>
          </p:cNvPr>
          <p:cNvSpPr/>
          <p:nvPr/>
        </p:nvSpPr>
        <p:spPr>
          <a:xfrm>
            <a:off x="803973" y="6413945"/>
            <a:ext cx="609589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a-ES" sz="900" dirty="0">
                <a:solidFill>
                  <a:schemeClr val="bg1"/>
                </a:solidFill>
                <a:effectLst/>
              </a:rPr>
              <a:t>© Editorial </a:t>
            </a:r>
            <a:r>
              <a:rPr lang="ca-ES" sz="900" noProof="1">
                <a:solidFill>
                  <a:schemeClr val="bg1"/>
                </a:solidFill>
                <a:effectLst/>
              </a:rPr>
              <a:t>Editex. Aquest fitxer és per a ús exclusiu i personal del professorat. Qualsevol forma de reproducció o </a:t>
            </a:r>
            <a:r>
              <a:rPr lang="ca-ES" sz="900" noProof="1">
                <a:solidFill>
                  <a:schemeClr val="bg1"/>
                </a:solidFill>
              </a:rPr>
              <a:t>distribució només pot ser realitzada amb l’autorització </a:t>
            </a:r>
            <a:r>
              <a:rPr lang="ca-ES" sz="900" dirty="0">
                <a:solidFill>
                  <a:schemeClr val="bg1"/>
                </a:solidFill>
              </a:rPr>
              <a:t>del titular del </a:t>
            </a:r>
            <a:r>
              <a:rPr lang="ca-ES" sz="900" i="1" dirty="0">
                <a:solidFill>
                  <a:schemeClr val="bg1"/>
                </a:solidFill>
              </a:rPr>
              <a:t>copyright</a:t>
            </a:r>
            <a:r>
              <a:rPr lang="ca-ES" sz="900" dirty="0">
                <a:solidFill>
                  <a:schemeClr val="bg1"/>
                </a:solidFill>
              </a:rPr>
              <a:t>, tret de les excepcions previstes legalment.</a:t>
            </a:r>
            <a:endParaRPr lang="ca-ES" sz="9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8316416" cy="9807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ca-ES" sz="2400" dirty="0"/>
              <a:t>Professionals de la salut bucodental</a:t>
            </a:r>
            <a:br>
              <a:rPr lang="ca-ES" sz="2400" dirty="0"/>
            </a:br>
            <a:r>
              <a:rPr lang="ca-ES" sz="2000" dirty="0"/>
              <a:t>1. L’Odontologia a Espanya</a:t>
            </a:r>
            <a:br>
              <a:rPr lang="ca-ES" sz="2000" dirty="0"/>
            </a:br>
            <a:r>
              <a:rPr lang="ca-ES" sz="1800" dirty="0"/>
              <a:t>1.1. Concepte</a:t>
            </a:r>
            <a:endParaRPr lang="ca-ES" sz="2400" dirty="0"/>
          </a:p>
        </p:txBody>
      </p:sp>
      <p:sp>
        <p:nvSpPr>
          <p:cNvPr id="8" name="7 Rectángulo"/>
          <p:cNvSpPr/>
          <p:nvPr/>
        </p:nvSpPr>
        <p:spPr>
          <a:xfrm>
            <a:off x="827584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12622" r="52104" b="19328"/>
          <a:stretch/>
        </p:blipFill>
        <p:spPr bwMode="auto">
          <a:xfrm>
            <a:off x="0" y="1015117"/>
            <a:ext cx="827584" cy="176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916163"/>
              </p:ext>
            </p:extLst>
          </p:nvPr>
        </p:nvGraphicFramePr>
        <p:xfrm>
          <a:off x="1115616" y="1412776"/>
          <a:ext cx="6900428" cy="364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0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0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695">
                <a:tc>
                  <a:txBody>
                    <a:bodyPr/>
                    <a:lstStyle/>
                    <a:p>
                      <a:pPr algn="ctr"/>
                      <a:r>
                        <a:rPr lang="ca-ES" noProof="0"/>
                        <a:t>MALALTIES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/>
                        <a:t>PROCEDIMENTS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r>
                        <a:rPr lang="ca-ES" noProof="0"/>
                        <a:t>Càries</a:t>
                      </a:r>
                      <a:r>
                        <a:rPr lang="ca-ES" baseline="0" noProof="0"/>
                        <a:t> dental</a:t>
                      </a:r>
                      <a:endParaRPr lang="ca-E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/>
                        <a:t>Exodòncies o extraccions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r>
                        <a:rPr lang="ca-ES" noProof="0"/>
                        <a:t>Maloclusions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/>
                        <a:t>Obturacions o empastaments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r>
                        <a:rPr lang="ca-ES" noProof="0"/>
                        <a:t>Malaltia periodontal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noProof="0"/>
                        <a:t>Tractaments periodontals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endParaRPr lang="ca-ES" noProof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/>
                        <a:t>Procediments preventius:</a:t>
                      </a:r>
                    </a:p>
                    <a:p>
                      <a:r>
                        <a:rPr lang="ca-ES" noProof="0"/>
                        <a:t>higienes, fluoritzacions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695">
                <a:tc>
                  <a:txBody>
                    <a:bodyPr/>
                    <a:lstStyle/>
                    <a:p>
                      <a:endParaRPr lang="ca-ES" noProof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a-ES" noProof="0" dirty="0"/>
                        <a:t>Restauració de dents perdudes:</a:t>
                      </a:r>
                    </a:p>
                    <a:p>
                      <a:r>
                        <a:rPr lang="ca-ES" noProof="0" dirty="0"/>
                        <a:t>pròtesis</a:t>
                      </a:r>
                      <a:r>
                        <a:rPr lang="ca-ES" baseline="0" noProof="0" dirty="0"/>
                        <a:t>, implants</a:t>
                      </a:r>
                      <a:endParaRPr lang="ca-E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800" b="1" dirty="0">
                <a:solidFill>
                  <a:srgbClr val="00618D"/>
                </a:solidFill>
              </a:rPr>
              <a:t>1</a:t>
            </a:r>
            <a:r>
              <a:rPr lang="ca-ES" sz="5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5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2" name="Rectángulo 1">
            <a:extLst>
              <a:ext uri="{FF2B5EF4-FFF2-40B4-BE49-F238E27FC236}">
                <a16:creationId xmlns:a16="http://schemas.microsoft.com/office/drawing/2014/main" id="{F366B0EC-EC76-44D9-9CDF-D23EA970F4D5}"/>
              </a:ext>
            </a:extLst>
          </p:cNvPr>
          <p:cNvSpPr/>
          <p:nvPr/>
        </p:nvSpPr>
        <p:spPr>
          <a:xfrm>
            <a:off x="803973" y="6413945"/>
            <a:ext cx="609589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a-ES" sz="900" dirty="0">
                <a:solidFill>
                  <a:schemeClr val="bg1"/>
                </a:solidFill>
                <a:effectLst/>
              </a:rPr>
              <a:t>© Editorial </a:t>
            </a:r>
            <a:r>
              <a:rPr lang="ca-ES" sz="900" noProof="1">
                <a:solidFill>
                  <a:schemeClr val="bg1"/>
                </a:solidFill>
                <a:effectLst/>
              </a:rPr>
              <a:t>Editex. Aquest fitxer és per a ús exclusiu i personal del professorat. Qualsevol forma de reproducció o </a:t>
            </a:r>
            <a:r>
              <a:rPr lang="ca-ES" sz="900" noProof="1">
                <a:solidFill>
                  <a:schemeClr val="bg1"/>
                </a:solidFill>
              </a:rPr>
              <a:t>distribució només pot ser realitzada amb l’autorització </a:t>
            </a:r>
            <a:r>
              <a:rPr lang="ca-ES" sz="900" dirty="0">
                <a:solidFill>
                  <a:schemeClr val="bg1"/>
                </a:solidFill>
              </a:rPr>
              <a:t>del titular del </a:t>
            </a:r>
            <a:r>
              <a:rPr lang="ca-ES" sz="900" i="1" dirty="0">
                <a:solidFill>
                  <a:schemeClr val="bg1"/>
                </a:solidFill>
              </a:rPr>
              <a:t>copyright</a:t>
            </a:r>
            <a:r>
              <a:rPr lang="ca-ES" sz="900" dirty="0">
                <a:solidFill>
                  <a:schemeClr val="bg1"/>
                </a:solidFill>
              </a:rPr>
              <a:t>, tret de les excepcions previstes legalment.</a:t>
            </a:r>
            <a:endParaRPr lang="ca-ES" sz="9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027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8316416" cy="9807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ca-ES" sz="2400" dirty="0"/>
              <a:t>Professionals de la salut bucodental</a:t>
            </a:r>
            <a:br>
              <a:rPr lang="ca-ES" sz="2400" dirty="0"/>
            </a:br>
            <a:r>
              <a:rPr lang="ca-ES" sz="2000" dirty="0"/>
              <a:t>1. L’Odontologia a Espanya</a:t>
            </a:r>
            <a:br>
              <a:rPr lang="ca-ES" sz="2000" dirty="0"/>
            </a:br>
            <a:r>
              <a:rPr lang="ca-ES" sz="1800" dirty="0"/>
              <a:t>1.2. L’odontologia en l’àmbit públic</a:t>
            </a:r>
            <a:endParaRPr lang="ca-ES" sz="2400" dirty="0"/>
          </a:p>
        </p:txBody>
      </p:sp>
      <p:sp>
        <p:nvSpPr>
          <p:cNvPr id="8" name="7 Rectángulo"/>
          <p:cNvSpPr/>
          <p:nvPr/>
        </p:nvSpPr>
        <p:spPr>
          <a:xfrm>
            <a:off x="827584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12622" r="52104" b="19328"/>
          <a:stretch/>
        </p:blipFill>
        <p:spPr bwMode="auto">
          <a:xfrm>
            <a:off x="0" y="1015117"/>
            <a:ext cx="827584" cy="176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3032603134"/>
              </p:ext>
            </p:extLst>
          </p:nvPr>
        </p:nvGraphicFramePr>
        <p:xfrm>
          <a:off x="964907" y="1204932"/>
          <a:ext cx="7488832" cy="4952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1 Rectángulo redondeado"/>
          <p:cNvSpPr/>
          <p:nvPr/>
        </p:nvSpPr>
        <p:spPr>
          <a:xfrm>
            <a:off x="6567331" y="1147878"/>
            <a:ext cx="2016224" cy="5017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TRACTAMENTS EXCLOSOS DE</a:t>
            </a:r>
          </a:p>
          <a:p>
            <a:pPr algn="ctr"/>
            <a:r>
              <a:rPr lang="es-ES" b="1" dirty="0">
                <a:solidFill>
                  <a:schemeClr val="bg1"/>
                </a:solidFill>
              </a:rPr>
              <a:t>L’SNS</a:t>
            </a:r>
          </a:p>
        </p:txBody>
      </p:sp>
      <p:grpSp>
        <p:nvGrpSpPr>
          <p:cNvPr id="14" name="13 Grupo"/>
          <p:cNvGrpSpPr/>
          <p:nvPr/>
        </p:nvGrpSpPr>
        <p:grpSpPr>
          <a:xfrm>
            <a:off x="6696748" y="2348879"/>
            <a:ext cx="1757390" cy="1008112"/>
            <a:chOff x="3821976" y="1272317"/>
            <a:chExt cx="1496303" cy="10081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14 Rectángulo redondeado"/>
            <p:cNvSpPr/>
            <p:nvPr/>
          </p:nvSpPr>
          <p:spPr>
            <a:xfrm>
              <a:off x="3821976" y="1272317"/>
              <a:ext cx="1496303" cy="1008111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15 Rectángulo"/>
            <p:cNvSpPr/>
            <p:nvPr/>
          </p:nvSpPr>
          <p:spPr>
            <a:xfrm>
              <a:off x="3839765" y="1290106"/>
              <a:ext cx="1460725" cy="9903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2860" rIns="3048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/>
                <a:t>Obturacions en dents </a:t>
              </a:r>
              <a:r>
                <a:rPr lang="ca-ES" sz="1200" kern="1200" dirty="0"/>
                <a:t>temporals i en dents permanents en persones majors de 14 anys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6717641" y="3509390"/>
            <a:ext cx="1757390" cy="855714"/>
            <a:chOff x="3821976" y="1272317"/>
            <a:chExt cx="1496303" cy="10081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17 Rectángulo redondeado"/>
            <p:cNvSpPr/>
            <p:nvPr/>
          </p:nvSpPr>
          <p:spPr>
            <a:xfrm>
              <a:off x="3821976" y="1272317"/>
              <a:ext cx="1496303" cy="1008111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3839765" y="1290106"/>
              <a:ext cx="1460725" cy="9903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2860" rIns="3048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1200" kern="1200" dirty="0"/>
                <a:t>Tractaments amb finalitats estètiques (pròtesis, ortodòncia o implants</a:t>
              </a:r>
              <a:r>
                <a:rPr lang="es-ES" sz="1200" kern="1200" dirty="0"/>
                <a:t>)</a:t>
              </a: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6723973" y="4444825"/>
            <a:ext cx="1759894" cy="798465"/>
            <a:chOff x="3839765" y="1290106"/>
            <a:chExt cx="1498435" cy="10081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1" name="20 Rectángulo redondeado"/>
            <p:cNvSpPr/>
            <p:nvPr/>
          </p:nvSpPr>
          <p:spPr>
            <a:xfrm>
              <a:off x="3841897" y="1290107"/>
              <a:ext cx="1496303" cy="1008111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3839765" y="1290106"/>
              <a:ext cx="1460725" cy="9903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22860" rIns="30480" bIns="2286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noProof="1"/>
                <a:t>Tractaments    endodòntics</a:t>
              </a:r>
              <a:endParaRPr lang="es-ES" sz="1200" kern="1200" noProof="1"/>
            </a:p>
          </p:txBody>
        </p:sp>
      </p:grpSp>
      <p:sp>
        <p:nvSpPr>
          <p:cNvPr id="23" name="22 Rectángulo redondeado"/>
          <p:cNvSpPr/>
          <p:nvPr/>
        </p:nvSpPr>
        <p:spPr>
          <a:xfrm>
            <a:off x="6723973" y="5373216"/>
            <a:ext cx="1759894" cy="668538"/>
          </a:xfrm>
          <a:prstGeom prst="roundRect">
            <a:avLst>
              <a:gd name="adj" fmla="val 1000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ca-ES" sz="1200" dirty="0"/>
              <a:t>Extraccions  de </a:t>
            </a:r>
          </a:p>
          <a:p>
            <a:pPr algn="ctr"/>
            <a:r>
              <a:rPr lang="ca-ES" sz="1200" dirty="0"/>
              <a:t>dents sanes</a:t>
            </a:r>
          </a:p>
        </p:txBody>
      </p:sp>
      <p:sp>
        <p:nvSpPr>
          <p:cNvPr id="25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618D"/>
                </a:solidFill>
              </a:rPr>
              <a:t>1</a:t>
            </a:r>
            <a:r>
              <a:rPr lang="es-ES" sz="5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6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1">
            <a:extLst>
              <a:ext uri="{FF2B5EF4-FFF2-40B4-BE49-F238E27FC236}">
                <a16:creationId xmlns:a16="http://schemas.microsoft.com/office/drawing/2014/main" id="{1F28B686-9527-42BC-AB43-D71602FDF771}"/>
              </a:ext>
            </a:extLst>
          </p:cNvPr>
          <p:cNvSpPr/>
          <p:nvPr/>
        </p:nvSpPr>
        <p:spPr>
          <a:xfrm>
            <a:off x="803973" y="6413945"/>
            <a:ext cx="609589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a-ES" sz="900" dirty="0">
                <a:solidFill>
                  <a:schemeClr val="bg1"/>
                </a:solidFill>
                <a:effectLst/>
              </a:rPr>
              <a:t>© Editorial </a:t>
            </a:r>
            <a:r>
              <a:rPr lang="ca-ES" sz="900" noProof="1">
                <a:solidFill>
                  <a:schemeClr val="bg1"/>
                </a:solidFill>
                <a:effectLst/>
              </a:rPr>
              <a:t>Editex. Aquest fitxer és per a ús exclusiu i personal del professorat. Qualsevol forma de reproducció o </a:t>
            </a:r>
            <a:r>
              <a:rPr lang="ca-ES" sz="900" noProof="1">
                <a:solidFill>
                  <a:schemeClr val="bg1"/>
                </a:solidFill>
              </a:rPr>
              <a:t>distribució només pot ser realitzada amb l’autorització </a:t>
            </a:r>
            <a:r>
              <a:rPr lang="ca-ES" sz="900" dirty="0">
                <a:solidFill>
                  <a:schemeClr val="bg1"/>
                </a:solidFill>
              </a:rPr>
              <a:t>del titular del </a:t>
            </a:r>
            <a:r>
              <a:rPr lang="ca-ES" sz="900" i="1" dirty="0">
                <a:solidFill>
                  <a:schemeClr val="bg1"/>
                </a:solidFill>
              </a:rPr>
              <a:t>copyright</a:t>
            </a:r>
            <a:r>
              <a:rPr lang="ca-ES" sz="900" dirty="0">
                <a:solidFill>
                  <a:schemeClr val="bg1"/>
                </a:solidFill>
              </a:rPr>
              <a:t>, tret de les excepcions previstes legalment.</a:t>
            </a:r>
            <a:endParaRPr lang="ca-ES" sz="9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0276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827584" y="1"/>
            <a:ext cx="8316416" cy="9807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ca-ES" sz="2400" dirty="0"/>
              <a:t>Professionals de la salut bucodental</a:t>
            </a:r>
            <a:br>
              <a:rPr lang="ca-ES" sz="2400" dirty="0">
                <a:solidFill>
                  <a:prstClr val="black"/>
                </a:solidFill>
              </a:rPr>
            </a:br>
            <a:r>
              <a:rPr lang="ca-ES" sz="2000" dirty="0">
                <a:solidFill>
                  <a:prstClr val="black"/>
                </a:solidFill>
              </a:rPr>
              <a:t>1. </a:t>
            </a:r>
            <a:r>
              <a:rPr lang="ca-ES" sz="2000" dirty="0"/>
              <a:t>L’Odontologia a Espanya</a:t>
            </a:r>
            <a:br>
              <a:rPr lang="ca-ES" sz="2000" dirty="0">
                <a:solidFill>
                  <a:prstClr val="black"/>
                </a:solidFill>
              </a:rPr>
            </a:br>
            <a:r>
              <a:rPr lang="ca-ES" sz="1800" dirty="0">
                <a:solidFill>
                  <a:prstClr val="black"/>
                </a:solidFill>
              </a:rPr>
              <a:t>1.3. L’odontologia en l’àmbit privat</a:t>
            </a:r>
            <a:endParaRPr lang="ca-ES" sz="2400" dirty="0"/>
          </a:p>
        </p:txBody>
      </p:sp>
      <p:sp>
        <p:nvSpPr>
          <p:cNvPr id="8" name="7 Rectángulo"/>
          <p:cNvSpPr/>
          <p:nvPr/>
        </p:nvSpPr>
        <p:spPr>
          <a:xfrm>
            <a:off x="827584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12622" r="52104" b="19328"/>
          <a:stretch/>
        </p:blipFill>
        <p:spPr bwMode="auto">
          <a:xfrm>
            <a:off x="0" y="1015117"/>
            <a:ext cx="827584" cy="176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2734464762"/>
              </p:ext>
            </p:extLst>
          </p:nvPr>
        </p:nvGraphicFramePr>
        <p:xfrm>
          <a:off x="1176202" y="2254354"/>
          <a:ext cx="6840760" cy="2853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4800" b="1" dirty="0">
                <a:solidFill>
                  <a:srgbClr val="00618D"/>
                </a:solidFill>
              </a:rPr>
              <a:t>1</a:t>
            </a:r>
            <a:r>
              <a:rPr lang="ca-ES" sz="5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6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2" name="Rectángulo 1">
            <a:extLst>
              <a:ext uri="{FF2B5EF4-FFF2-40B4-BE49-F238E27FC236}">
                <a16:creationId xmlns:a16="http://schemas.microsoft.com/office/drawing/2014/main" id="{01D1E704-FD49-4C65-8941-9FF1A5D7A340}"/>
              </a:ext>
            </a:extLst>
          </p:cNvPr>
          <p:cNvSpPr/>
          <p:nvPr/>
        </p:nvSpPr>
        <p:spPr>
          <a:xfrm>
            <a:off x="803973" y="6413945"/>
            <a:ext cx="609589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a-ES" sz="900" dirty="0">
                <a:solidFill>
                  <a:schemeClr val="bg1"/>
                </a:solidFill>
                <a:effectLst/>
              </a:rPr>
              <a:t>© Editorial </a:t>
            </a:r>
            <a:r>
              <a:rPr lang="ca-ES" sz="900" noProof="1">
                <a:solidFill>
                  <a:schemeClr val="bg1"/>
                </a:solidFill>
                <a:effectLst/>
              </a:rPr>
              <a:t>Editex. Aquest fitxer és per a ús exclusiu i personal del professorat. Qualsevol forma de reproducció o </a:t>
            </a:r>
            <a:r>
              <a:rPr lang="ca-ES" sz="900" noProof="1">
                <a:solidFill>
                  <a:schemeClr val="bg1"/>
                </a:solidFill>
              </a:rPr>
              <a:t>distribució només pot ser realitzada amb l’autorització </a:t>
            </a:r>
            <a:r>
              <a:rPr lang="ca-ES" sz="900" dirty="0">
                <a:solidFill>
                  <a:schemeClr val="bg1"/>
                </a:solidFill>
              </a:rPr>
              <a:t>del titular del </a:t>
            </a:r>
            <a:r>
              <a:rPr lang="ca-ES" sz="900" i="1" dirty="0">
                <a:solidFill>
                  <a:schemeClr val="bg1"/>
                </a:solidFill>
              </a:rPr>
              <a:t>copyright</a:t>
            </a:r>
            <a:r>
              <a:rPr lang="ca-ES" sz="900" dirty="0">
                <a:solidFill>
                  <a:schemeClr val="bg1"/>
                </a:solidFill>
              </a:rPr>
              <a:t>, tret de les excepcions previstes legalment.</a:t>
            </a:r>
            <a:endParaRPr lang="ca-ES" sz="9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0276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827584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12622" r="52104" b="19328"/>
          <a:stretch/>
        </p:blipFill>
        <p:spPr bwMode="auto">
          <a:xfrm>
            <a:off x="0" y="1015117"/>
            <a:ext cx="827584" cy="176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3821552556"/>
              </p:ext>
            </p:extLst>
          </p:nvPr>
        </p:nvGraphicFramePr>
        <p:xfrm>
          <a:off x="1043608" y="1898022"/>
          <a:ext cx="7056784" cy="3331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1 Título"/>
          <p:cNvSpPr txBox="1">
            <a:spLocks/>
          </p:cNvSpPr>
          <p:nvPr/>
        </p:nvSpPr>
        <p:spPr>
          <a:xfrm>
            <a:off x="827584" y="0"/>
            <a:ext cx="8316416" cy="9807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400" dirty="0"/>
              <a:t>Professionals de la salut bucodental</a:t>
            </a:r>
            <a:br>
              <a:rPr lang="ca-ES" sz="2400" dirty="0"/>
            </a:br>
            <a:r>
              <a:rPr lang="ca-ES" sz="2000" dirty="0"/>
              <a:t>2. Perfils professionals en el sector de la salut bucodental</a:t>
            </a:r>
            <a:endParaRPr lang="ca-ES" sz="2400" dirty="0"/>
          </a:p>
        </p:txBody>
      </p:sp>
      <p:sp>
        <p:nvSpPr>
          <p:cNvPr id="14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618D"/>
                </a:solidFill>
              </a:rPr>
              <a:t>1</a:t>
            </a:r>
            <a:r>
              <a:rPr lang="es-ES" sz="5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7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">
            <a:extLst>
              <a:ext uri="{FF2B5EF4-FFF2-40B4-BE49-F238E27FC236}">
                <a16:creationId xmlns:a16="http://schemas.microsoft.com/office/drawing/2014/main" id="{0837F92B-C8EF-4DF8-948D-779A37C0AEB3}"/>
              </a:ext>
            </a:extLst>
          </p:cNvPr>
          <p:cNvSpPr/>
          <p:nvPr/>
        </p:nvSpPr>
        <p:spPr>
          <a:xfrm>
            <a:off x="803973" y="6413945"/>
            <a:ext cx="609589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a-ES" sz="900" dirty="0">
                <a:solidFill>
                  <a:schemeClr val="bg1"/>
                </a:solidFill>
                <a:effectLst/>
              </a:rPr>
              <a:t>© Editorial </a:t>
            </a:r>
            <a:r>
              <a:rPr lang="ca-ES" sz="900" noProof="1">
                <a:solidFill>
                  <a:schemeClr val="bg1"/>
                </a:solidFill>
                <a:effectLst/>
              </a:rPr>
              <a:t>Editex. Aquest fitxer és per a ús exclusiu i personal del professorat. Qualsevol forma de reproducció o </a:t>
            </a:r>
            <a:r>
              <a:rPr lang="ca-ES" sz="900" noProof="1">
                <a:solidFill>
                  <a:schemeClr val="bg1"/>
                </a:solidFill>
              </a:rPr>
              <a:t>distribució només pot ser realitzada amb l’autorització </a:t>
            </a:r>
            <a:r>
              <a:rPr lang="ca-ES" sz="900" dirty="0">
                <a:solidFill>
                  <a:schemeClr val="bg1"/>
                </a:solidFill>
              </a:rPr>
              <a:t>del titular del </a:t>
            </a:r>
            <a:r>
              <a:rPr lang="ca-ES" sz="900" i="1" dirty="0">
                <a:solidFill>
                  <a:schemeClr val="bg1"/>
                </a:solidFill>
              </a:rPr>
              <a:t>copyright</a:t>
            </a:r>
            <a:r>
              <a:rPr lang="ca-ES" sz="900" dirty="0">
                <a:solidFill>
                  <a:schemeClr val="bg1"/>
                </a:solidFill>
              </a:rPr>
              <a:t>, tret de les excepcions previstes legalment.</a:t>
            </a:r>
            <a:endParaRPr lang="ca-ES" sz="9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0276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ctrTitle"/>
          </p:nvPr>
        </p:nvSpPr>
        <p:spPr>
          <a:xfrm>
            <a:off x="857087" y="2420888"/>
            <a:ext cx="8316416" cy="98072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l"/>
            <a:r>
              <a:rPr lang="es-ES" sz="2400" dirty="0"/>
              <a:t>Profesionales de la salud bucodental</a:t>
            </a:r>
            <a:br>
              <a:rPr lang="es-ES" sz="2400" dirty="0"/>
            </a:br>
            <a:r>
              <a:rPr lang="es-ES" sz="2000" dirty="0"/>
              <a:t>2. Perfiles profesionales en el sector de la salud bucodental</a:t>
            </a:r>
            <a:endParaRPr lang="es-ES" sz="2400" dirty="0"/>
          </a:p>
        </p:txBody>
      </p:sp>
      <p:sp>
        <p:nvSpPr>
          <p:cNvPr id="8" name="7 Rectángulo"/>
          <p:cNvSpPr/>
          <p:nvPr/>
        </p:nvSpPr>
        <p:spPr>
          <a:xfrm>
            <a:off x="827584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12622" r="52104" b="19328"/>
          <a:stretch/>
        </p:blipFill>
        <p:spPr bwMode="auto">
          <a:xfrm>
            <a:off x="0" y="1015117"/>
            <a:ext cx="827584" cy="176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984262"/>
              </p:ext>
            </p:extLst>
          </p:nvPr>
        </p:nvGraphicFramePr>
        <p:xfrm>
          <a:off x="859988" y="1015117"/>
          <a:ext cx="7672452" cy="52221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3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6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2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971">
                <a:tc>
                  <a:txBody>
                    <a:bodyPr/>
                    <a:lstStyle/>
                    <a:p>
                      <a:pPr marL="467995" indent="-467995" algn="ctr"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b="1" dirty="0">
                        <a:solidFill>
                          <a:srgbClr val="000000"/>
                        </a:solidFill>
                        <a:effectLst/>
                        <a:latin typeface="Aroma LT"/>
                        <a:ea typeface="Calibri"/>
                        <a:cs typeface="AromaLT-Bold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67995" indent="-467995" algn="ctr"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ca-ES" sz="1800" b="1" noProof="0">
                          <a:effectLst/>
                        </a:rPr>
                        <a:t>ESTOMATÒLEG</a:t>
                      </a:r>
                      <a:endParaRPr lang="ca-ES" sz="1800" b="1" noProof="0">
                        <a:solidFill>
                          <a:srgbClr val="000000"/>
                        </a:solidFill>
                        <a:effectLst/>
                        <a:latin typeface="Aroma LT"/>
                        <a:ea typeface="Calibri"/>
                        <a:cs typeface="AromaLT-Bol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ca-ES" sz="1800" b="1" noProof="0">
                          <a:effectLst/>
                        </a:rPr>
                        <a:t>ODONTÒLEG</a:t>
                      </a:r>
                      <a:endParaRPr lang="ca-ES" sz="1800" b="1" noProof="0">
                        <a:solidFill>
                          <a:srgbClr val="000000"/>
                        </a:solidFill>
                        <a:effectLst/>
                        <a:latin typeface="Aroma LT"/>
                        <a:ea typeface="Calibri"/>
                        <a:cs typeface="AromaLT-Bold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066">
                <a:tc>
                  <a:txBody>
                    <a:bodyPr/>
                    <a:lstStyle/>
                    <a:p>
                      <a:pPr marL="467995" indent="-467995" algn="ctr"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ca-ES" sz="1600" noProof="0">
                          <a:effectLst/>
                        </a:rPr>
                        <a:t>Definició</a:t>
                      </a:r>
                      <a:endParaRPr lang="ca-ES" sz="1600" b="1" noProof="0">
                        <a:solidFill>
                          <a:srgbClr val="000000"/>
                        </a:solidFill>
                        <a:effectLst/>
                        <a:latin typeface="Aroma LT"/>
                        <a:ea typeface="Calibri"/>
                        <a:cs typeface="AromaLT-Bol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6000" indent="-467995" algn="ctr"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ca-ES" sz="1500" noProof="0">
                          <a:effectLst/>
                        </a:rPr>
                        <a:t>    Metge especialista que s’encarrega de l’anatomia, la fisiologia i les malalties de la boca.</a:t>
                      </a:r>
                      <a:endParaRPr lang="ca-ES" sz="1500" b="1" noProof="0">
                        <a:solidFill>
                          <a:srgbClr val="000000"/>
                        </a:solidFill>
                        <a:effectLst/>
                        <a:latin typeface="Aroma LT"/>
                        <a:ea typeface="Calibri"/>
                        <a:cs typeface="AromaLT-Bol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67995" indent="-467995" algn="ctr"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ca-ES" sz="1500" noProof="0">
                          <a:effectLst/>
                        </a:rPr>
                        <a:t>            Professional de la salut que té una formació especial en la cura de les dents, genives i altres teixits de la boca.</a:t>
                      </a:r>
                      <a:endParaRPr lang="ca-ES" sz="1500" b="1" noProof="0">
                        <a:solidFill>
                          <a:srgbClr val="000000"/>
                        </a:solidFill>
                        <a:effectLst/>
                        <a:latin typeface="Aroma LT"/>
                        <a:ea typeface="Calibri"/>
                        <a:cs typeface="AromaLT-Bold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6282">
                <a:tc>
                  <a:txBody>
                    <a:bodyPr/>
                    <a:lstStyle/>
                    <a:p>
                      <a:pPr marL="467995" indent="-467995" algn="ctr"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ca-ES" sz="1600" noProof="0">
                          <a:effectLst/>
                        </a:rPr>
                        <a:t>Estudis i </a:t>
                      </a:r>
                    </a:p>
                    <a:p>
                      <a:pPr marL="467995" indent="-467995" algn="ctr"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ca-ES" sz="1600" b="1" noProof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AromaLT-Bold"/>
                        </a:rPr>
                        <a:t>titulació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5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Llicenciatura en Medicina de 6 anys.</a:t>
                      </a:r>
                    </a:p>
                    <a:p>
                      <a:pPr marL="285750" lvl="0" indent="-285750" algn="l" defTabSz="914400" rtl="0" eaLnBrk="1" latinLnBrk="0" hangingPunct="1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5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Especialitat de 3 anys en el MIR.</a:t>
                      </a:r>
                    </a:p>
                    <a:p>
                      <a:pPr marL="285750" lvl="0" indent="-285750" algn="l" defTabSz="914400" rtl="0" eaLnBrk="1" latinLnBrk="0" hangingPunct="1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50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Metge especialista en </a:t>
                      </a:r>
                      <a:r>
                        <a:rPr lang="ca-ES" sz="1500" noProof="0" dirty="0">
                          <a:effectLst/>
                        </a:rPr>
                        <a:t>Estomatologia.</a:t>
                      </a:r>
                      <a:endParaRPr lang="ca-ES" sz="1500" b="1" noProof="0" dirty="0">
                        <a:solidFill>
                          <a:srgbClr val="000000"/>
                        </a:solidFill>
                        <a:effectLst/>
                        <a:latin typeface="Aroma LT"/>
                        <a:ea typeface="Calibri"/>
                        <a:cs typeface="AromaLT-Bold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5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Grau universitari de 5 anys.</a:t>
                      </a:r>
                    </a:p>
                    <a:p>
                      <a:pPr marL="285750" lvl="0" indent="-285750" algn="l" defTabSz="914400" rtl="0" eaLnBrk="1" latinLnBrk="0" hangingPunct="1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a-ES" sz="1500" kern="1200" noProof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Llicenciatura/Grau </a:t>
                      </a:r>
                      <a:r>
                        <a:rPr lang="ca-ES" sz="1500" noProof="0">
                          <a:effectLst/>
                        </a:rPr>
                        <a:t>en Odontologia.</a:t>
                      </a:r>
                      <a:endParaRPr lang="ca-ES" sz="1500" b="1" noProof="0">
                        <a:solidFill>
                          <a:srgbClr val="000000"/>
                        </a:solidFill>
                        <a:effectLst/>
                        <a:latin typeface="Aroma LT"/>
                        <a:ea typeface="Calibri"/>
                        <a:cs typeface="AromaLT-Bold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0876">
                <a:tc>
                  <a:txBody>
                    <a:bodyPr/>
                    <a:lstStyle/>
                    <a:p>
                      <a:pPr marL="467995" indent="-467995" algn="ctr"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ca-ES" sz="1600" b="1" noProof="0" dirty="0">
                          <a:effectLst/>
                        </a:rPr>
                        <a:t>Funcions  </a:t>
                      </a:r>
                    </a:p>
                    <a:p>
                      <a:pPr marL="467995" indent="-467995" algn="ctr"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ca-ES" sz="1600" b="1" noProof="0" dirty="0">
                          <a:effectLst/>
                        </a:rPr>
                        <a:t>en la</a:t>
                      </a:r>
                    </a:p>
                    <a:p>
                      <a:pPr marL="467995" indent="-467995" algn="ctr"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ca-ES" sz="1600" b="1" noProof="0" dirty="0">
                          <a:effectLst/>
                        </a:rPr>
                        <a:t> clínica</a:t>
                      </a:r>
                    </a:p>
                    <a:p>
                      <a:pPr marL="467995" indent="-467995" algn="ctr">
                        <a:spcBef>
                          <a:spcPts val="900"/>
                        </a:spcBef>
                        <a:spcAft>
                          <a:spcPts val="300"/>
                        </a:spcAft>
                      </a:pPr>
                      <a:r>
                        <a:rPr lang="ca-ES" sz="1600" b="1" noProof="0" dirty="0">
                          <a:effectLst/>
                        </a:rPr>
                        <a:t> dental</a:t>
                      </a:r>
                      <a:endParaRPr lang="ca-ES" sz="1600" b="1" noProof="0" dirty="0">
                        <a:solidFill>
                          <a:srgbClr val="000000"/>
                        </a:solidFill>
                        <a:effectLst/>
                        <a:latin typeface="Aroma LT"/>
                        <a:ea typeface="Calibri"/>
                        <a:cs typeface="AromaLT-Bold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ca-ES" sz="1500" noProof="0" dirty="0">
                          <a:effectLst/>
                        </a:rPr>
                        <a:t>Dur a terme tasques de prevenció i revisions.</a:t>
                      </a: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ca-ES" sz="1500" noProof="0" dirty="0">
                          <a:effectLst/>
                        </a:rPr>
                        <a:t>Establir diagnòstics i necessitats de tractament.</a:t>
                      </a: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ca-ES" sz="1500" noProof="0" dirty="0">
                          <a:effectLst/>
                        </a:rPr>
                        <a:t>Executar tractaments restauradors i rehabilitadors.</a:t>
                      </a: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ca-ES" sz="1500" noProof="0" dirty="0">
                          <a:effectLst/>
                        </a:rPr>
                        <a:t>Prescriure medicaments, pròtesis i productes sanitaris relacionats amb l’àrea bucodental.</a:t>
                      </a: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ca-ES" sz="1500" noProof="0" dirty="0">
                          <a:effectLst/>
                        </a:rPr>
                        <a:t>Participar en programes d’educació sanitària i de prevenció de la salut bucodental, tant en persones aïllades com de forma comunitària</a:t>
                      </a:r>
                      <a:endParaRPr lang="ca-ES" sz="1500" b="1" noProof="0" dirty="0">
                        <a:solidFill>
                          <a:srgbClr val="000000"/>
                        </a:solidFill>
                        <a:effectLst/>
                        <a:latin typeface="Aroma LT"/>
                        <a:ea typeface="Calibri"/>
                        <a:cs typeface="AromaLT-Bold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1 Título"/>
          <p:cNvSpPr txBox="1">
            <a:spLocks/>
          </p:cNvSpPr>
          <p:nvPr/>
        </p:nvSpPr>
        <p:spPr>
          <a:xfrm>
            <a:off x="827584" y="1"/>
            <a:ext cx="8316416" cy="9807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400" dirty="0"/>
              <a:t>Professionals de la salut bucodental</a:t>
            </a:r>
            <a:br>
              <a:rPr lang="ca-ES" sz="2400" dirty="0"/>
            </a:br>
            <a:r>
              <a:rPr lang="ca-ES" sz="2000" dirty="0"/>
              <a:t>2. Perfils professionals en el sector de la salut bucodental</a:t>
            </a:r>
            <a:br>
              <a:rPr lang="ca-ES" sz="2000" dirty="0"/>
            </a:br>
            <a:r>
              <a:rPr lang="ca-ES" sz="1800" dirty="0"/>
              <a:t>2.1. Especialistes en odontologia i estomatologia</a:t>
            </a:r>
          </a:p>
        </p:txBody>
      </p:sp>
      <p:sp>
        <p:nvSpPr>
          <p:cNvPr id="14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618D"/>
                </a:solidFill>
              </a:rPr>
              <a:t>1</a:t>
            </a:r>
            <a:r>
              <a:rPr lang="es-ES" sz="5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6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">
            <a:extLst>
              <a:ext uri="{FF2B5EF4-FFF2-40B4-BE49-F238E27FC236}">
                <a16:creationId xmlns:a16="http://schemas.microsoft.com/office/drawing/2014/main" id="{935CC061-713B-4631-A910-F33223D0523B}"/>
              </a:ext>
            </a:extLst>
          </p:cNvPr>
          <p:cNvSpPr/>
          <p:nvPr/>
        </p:nvSpPr>
        <p:spPr>
          <a:xfrm>
            <a:off x="803973" y="6413945"/>
            <a:ext cx="609589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a-ES" sz="900" dirty="0">
                <a:solidFill>
                  <a:schemeClr val="bg1"/>
                </a:solidFill>
                <a:effectLst/>
              </a:rPr>
              <a:t>© Editorial </a:t>
            </a:r>
            <a:r>
              <a:rPr lang="ca-ES" sz="900" noProof="1">
                <a:solidFill>
                  <a:schemeClr val="bg1"/>
                </a:solidFill>
                <a:effectLst/>
              </a:rPr>
              <a:t>Editex. Aquest fitxer és per a ús exclusiu i personal del professorat. Qualsevol forma de reproducció o </a:t>
            </a:r>
            <a:r>
              <a:rPr lang="ca-ES" sz="900" noProof="1">
                <a:solidFill>
                  <a:schemeClr val="bg1"/>
                </a:solidFill>
              </a:rPr>
              <a:t>distribució només pot ser realitzada amb l’autorització </a:t>
            </a:r>
            <a:r>
              <a:rPr lang="ca-ES" sz="900" dirty="0">
                <a:solidFill>
                  <a:schemeClr val="bg1"/>
                </a:solidFill>
              </a:rPr>
              <a:t>del titular del </a:t>
            </a:r>
            <a:r>
              <a:rPr lang="ca-ES" sz="900" i="1" dirty="0">
                <a:solidFill>
                  <a:schemeClr val="bg1"/>
                </a:solidFill>
              </a:rPr>
              <a:t>copyright</a:t>
            </a:r>
            <a:r>
              <a:rPr lang="ca-ES" sz="900" dirty="0">
                <a:solidFill>
                  <a:schemeClr val="bg1"/>
                </a:solidFill>
              </a:rPr>
              <a:t>, tret de les excepcions previstes legalment.</a:t>
            </a:r>
            <a:endParaRPr lang="ca-ES" sz="9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72198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chemeClr val="accent5">
                    <a:lumMod val="50000"/>
                  </a:schemeClr>
                </a:solidFill>
              </a:rPr>
              <a:t>1</a:t>
            </a:r>
            <a:r>
              <a:rPr lang="es-ES" sz="5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27584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12622" r="52104" b="19328"/>
          <a:stretch/>
        </p:blipFill>
        <p:spPr bwMode="auto">
          <a:xfrm>
            <a:off x="0" y="1015117"/>
            <a:ext cx="827584" cy="176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827584" y="0"/>
            <a:ext cx="8316416" cy="9807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400" dirty="0"/>
              <a:t>Professionals de la salut bucodental</a:t>
            </a:r>
            <a:br>
              <a:rPr lang="ca-ES" sz="2400" dirty="0"/>
            </a:br>
            <a:r>
              <a:rPr lang="ca-ES" sz="2000" dirty="0"/>
              <a:t>2. Perfils professionals en el sector de la salut bucodental</a:t>
            </a:r>
            <a:br>
              <a:rPr lang="ca-ES" sz="2000" dirty="0"/>
            </a:br>
            <a:r>
              <a:rPr lang="ca-ES" sz="1800" dirty="0"/>
              <a:t>2.1. Especialistes en odontologia i estomatologia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99592" y="112474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a-ES" sz="1600" b="1" dirty="0"/>
              <a:t>2.1.2. Àrees d’especialització de l’Odontologia</a:t>
            </a:r>
          </a:p>
        </p:txBody>
      </p:sp>
      <p:graphicFrame>
        <p:nvGraphicFramePr>
          <p:cNvPr id="14" name="13 Diagrama"/>
          <p:cNvGraphicFramePr/>
          <p:nvPr>
            <p:extLst>
              <p:ext uri="{D42A27DB-BD31-4B8C-83A1-F6EECF244321}">
                <p14:modId xmlns:p14="http://schemas.microsoft.com/office/powerpoint/2010/main" val="2113197020"/>
              </p:ext>
            </p:extLst>
          </p:nvPr>
        </p:nvGraphicFramePr>
        <p:xfrm>
          <a:off x="899592" y="1577908"/>
          <a:ext cx="7704856" cy="458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">
            <a:extLst>
              <a:ext uri="{FF2B5EF4-FFF2-40B4-BE49-F238E27FC236}">
                <a16:creationId xmlns:a16="http://schemas.microsoft.com/office/drawing/2014/main" id="{EDE01805-94D6-4635-89BD-333FC08FDE87}"/>
              </a:ext>
            </a:extLst>
          </p:cNvPr>
          <p:cNvSpPr/>
          <p:nvPr/>
        </p:nvSpPr>
        <p:spPr>
          <a:xfrm>
            <a:off x="803973" y="6413945"/>
            <a:ext cx="609589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a-ES" sz="900" dirty="0">
                <a:solidFill>
                  <a:schemeClr val="bg1"/>
                </a:solidFill>
                <a:effectLst/>
              </a:rPr>
              <a:t>© Editorial </a:t>
            </a:r>
            <a:r>
              <a:rPr lang="ca-ES" sz="900" noProof="1">
                <a:solidFill>
                  <a:schemeClr val="bg1"/>
                </a:solidFill>
                <a:effectLst/>
              </a:rPr>
              <a:t>Editex. Aquest fitxer és per a ús exclusiu i personal del professorat. Qualsevol forma de reproducció o </a:t>
            </a:r>
            <a:r>
              <a:rPr lang="ca-ES" sz="900" noProof="1">
                <a:solidFill>
                  <a:schemeClr val="bg1"/>
                </a:solidFill>
              </a:rPr>
              <a:t>distribució només pot ser realitzada amb l’autorització </a:t>
            </a:r>
            <a:r>
              <a:rPr lang="ca-ES" sz="900" dirty="0">
                <a:solidFill>
                  <a:schemeClr val="bg1"/>
                </a:solidFill>
              </a:rPr>
              <a:t>del titular del </a:t>
            </a:r>
            <a:r>
              <a:rPr lang="ca-ES" sz="900" i="1" dirty="0">
                <a:solidFill>
                  <a:schemeClr val="bg1"/>
                </a:solidFill>
              </a:rPr>
              <a:t>copyright</a:t>
            </a:r>
            <a:r>
              <a:rPr lang="ca-ES" sz="900" dirty="0">
                <a:solidFill>
                  <a:schemeClr val="bg1"/>
                </a:solidFill>
              </a:rPr>
              <a:t>, tret de les excepcions previstes legalment.</a:t>
            </a:r>
            <a:endParaRPr lang="ca-ES" sz="9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555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0" y="0"/>
            <a:ext cx="8275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618D"/>
                </a:solidFill>
              </a:rPr>
              <a:t>1</a:t>
            </a:r>
            <a:r>
              <a:rPr lang="es-ES" sz="5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827584" y="980728"/>
            <a:ext cx="7776864" cy="54006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380312" y="6525344"/>
            <a:ext cx="216024" cy="21602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713193" y="6525344"/>
            <a:ext cx="216024" cy="21602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12622" r="52104" b="19328"/>
          <a:stretch/>
        </p:blipFill>
        <p:spPr bwMode="auto">
          <a:xfrm>
            <a:off x="0" y="1015117"/>
            <a:ext cx="827584" cy="176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827584" y="0"/>
            <a:ext cx="8316416" cy="9807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sz="2400" dirty="0"/>
              <a:t>Professionals de la salut bucodental</a:t>
            </a:r>
            <a:br>
              <a:rPr lang="ca-ES" sz="2400" dirty="0"/>
            </a:br>
            <a:r>
              <a:rPr lang="ca-ES" sz="2000" dirty="0"/>
              <a:t>2. Perfils professionals en el sector de la salut bucodental</a:t>
            </a:r>
            <a:br>
              <a:rPr lang="ca-ES" sz="2000" dirty="0"/>
            </a:br>
            <a:r>
              <a:rPr lang="ca-ES" sz="1800" dirty="0"/>
              <a:t>2.2. Cirurgià/</a:t>
            </a:r>
            <a:r>
              <a:rPr lang="ca-ES" sz="1800" noProof="1"/>
              <a:t>ana maxil</a:t>
            </a:r>
            <a:r>
              <a:rPr lang="ca-ES" sz="1800" dirty="0"/>
              <a:t>·lofacial</a:t>
            </a:r>
          </a:p>
        </p:txBody>
      </p:sp>
      <p:graphicFrame>
        <p:nvGraphicFramePr>
          <p:cNvPr id="15" name="14 Diagrama"/>
          <p:cNvGraphicFramePr/>
          <p:nvPr>
            <p:extLst>
              <p:ext uri="{D42A27DB-BD31-4B8C-83A1-F6EECF244321}">
                <p14:modId xmlns:p14="http://schemas.microsoft.com/office/powerpoint/2010/main" val="3624178176"/>
              </p:ext>
            </p:extLst>
          </p:nvPr>
        </p:nvGraphicFramePr>
        <p:xfrm>
          <a:off x="1050313" y="1124744"/>
          <a:ext cx="7374115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8244408" y="6381328"/>
            <a:ext cx="360040" cy="432048"/>
          </a:xfrm>
          <a:prstGeom prst="actionButtonHo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">
            <a:extLst>
              <a:ext uri="{FF2B5EF4-FFF2-40B4-BE49-F238E27FC236}">
                <a16:creationId xmlns:a16="http://schemas.microsoft.com/office/drawing/2014/main" id="{8D7A460B-7F01-4871-AC7C-20497E2605C4}"/>
              </a:ext>
            </a:extLst>
          </p:cNvPr>
          <p:cNvSpPr/>
          <p:nvPr/>
        </p:nvSpPr>
        <p:spPr>
          <a:xfrm>
            <a:off x="803973" y="6413945"/>
            <a:ext cx="609589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a-ES" sz="900" dirty="0">
                <a:solidFill>
                  <a:schemeClr val="bg1"/>
                </a:solidFill>
                <a:effectLst/>
              </a:rPr>
              <a:t>© Editorial </a:t>
            </a:r>
            <a:r>
              <a:rPr lang="ca-ES" sz="900" noProof="1">
                <a:solidFill>
                  <a:schemeClr val="bg1"/>
                </a:solidFill>
                <a:effectLst/>
              </a:rPr>
              <a:t>Editex. Aquest fitxer és per a ús exclusiu i personal del professorat. Qualsevol forma de reproducció o </a:t>
            </a:r>
            <a:r>
              <a:rPr lang="ca-ES" sz="900" noProof="1">
                <a:solidFill>
                  <a:schemeClr val="bg1"/>
                </a:solidFill>
              </a:rPr>
              <a:t>distribució només pot ser realitzada amb l’autorització </a:t>
            </a:r>
            <a:r>
              <a:rPr lang="ca-ES" sz="900" dirty="0">
                <a:solidFill>
                  <a:schemeClr val="bg1"/>
                </a:solidFill>
              </a:rPr>
              <a:t>del titular del </a:t>
            </a:r>
            <a:r>
              <a:rPr lang="ca-ES" sz="900" i="1" dirty="0">
                <a:solidFill>
                  <a:schemeClr val="bg1"/>
                </a:solidFill>
              </a:rPr>
              <a:t>copyright</a:t>
            </a:r>
            <a:r>
              <a:rPr lang="ca-ES" sz="900" dirty="0">
                <a:solidFill>
                  <a:schemeClr val="bg1"/>
                </a:solidFill>
              </a:rPr>
              <a:t>, tret de les excepcions previstes legalment.</a:t>
            </a:r>
            <a:endParaRPr lang="ca-ES" sz="9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62103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1088</TotalTime>
  <Words>2113</Words>
  <Application>Microsoft Office PowerPoint</Application>
  <PresentationFormat>Presentació en pantalla (4:3)</PresentationFormat>
  <Paragraphs>260</Paragraphs>
  <Slides>17</Slides>
  <Notes>17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17</vt:i4>
      </vt:variant>
    </vt:vector>
  </HeadingPairs>
  <TitlesOfParts>
    <vt:vector size="22" baseType="lpstr">
      <vt:lpstr>Arial</vt:lpstr>
      <vt:lpstr>Aroma LT</vt:lpstr>
      <vt:lpstr>Calibri</vt:lpstr>
      <vt:lpstr>Symbol</vt:lpstr>
      <vt:lpstr>Tema de Office</vt:lpstr>
      <vt:lpstr>Professionals de la salut bucodental</vt:lpstr>
      <vt:lpstr>Professionals de la salut bucodental 1. L’Odontologia a Espanya 1.1. Concepte</vt:lpstr>
      <vt:lpstr>Professionals de la salut bucodental 1. L’Odontologia a Espanya 1.1. Concepte</vt:lpstr>
      <vt:lpstr>Professionals de la salut bucodental 1. L’Odontologia a Espanya 1.2. L’odontologia en l’àmbit públic</vt:lpstr>
      <vt:lpstr>Professionals de la salut bucodental 1. L’Odontologia a Espanya 1.3. L’odontologia en l’àmbit privat</vt:lpstr>
      <vt:lpstr>Presentació del PowerPoint</vt:lpstr>
      <vt:lpstr>Profesionales de la salud bucodental 2. Perfiles profesionales en el sector de la salud bucodental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EDITEX</dc:title>
  <dc:creator>EDITORIAL EDITEX</dc:creator>
  <cp:lastModifiedBy>i3</cp:lastModifiedBy>
  <cp:revision>89</cp:revision>
  <cp:lastPrinted>2019-02-22T08:35:42Z</cp:lastPrinted>
  <dcterms:created xsi:type="dcterms:W3CDTF">2014-02-25T10:26:53Z</dcterms:created>
  <dcterms:modified xsi:type="dcterms:W3CDTF">2021-12-18T11:43:50Z</dcterms:modified>
</cp:coreProperties>
</file>